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71" r:id="rId3"/>
    <p:sldId id="259" r:id="rId4"/>
    <p:sldId id="260" r:id="rId5"/>
    <p:sldId id="264" r:id="rId6"/>
    <p:sldId id="261" r:id="rId7"/>
    <p:sldId id="263" r:id="rId8"/>
    <p:sldId id="266" r:id="rId9"/>
    <p:sldId id="265" r:id="rId10"/>
    <p:sldId id="267" r:id="rId11"/>
    <p:sldId id="269" r:id="rId12"/>
    <p:sldId id="270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vina Iannelli" userId="58ae504cca8fcd48" providerId="LiveId" clId="{020BEC8E-3033-4009-82BB-956C23FA9113}"/>
    <pc:docChg chg="undo custSel modSld">
      <pc:chgData name="vivina Iannelli" userId="58ae504cca8fcd48" providerId="LiveId" clId="{020BEC8E-3033-4009-82BB-956C23FA9113}" dt="2021-10-11T08:59:38.687" v="1124" actId="20577"/>
      <pc:docMkLst>
        <pc:docMk/>
      </pc:docMkLst>
      <pc:sldChg chg="addSp delSp modSp mod">
        <pc:chgData name="vivina Iannelli" userId="58ae504cca8fcd48" providerId="LiveId" clId="{020BEC8E-3033-4009-82BB-956C23FA9113}" dt="2021-09-05T15:23:34.094" v="827" actId="14100"/>
        <pc:sldMkLst>
          <pc:docMk/>
          <pc:sldMk cId="0" sldId="256"/>
        </pc:sldMkLst>
        <pc:spChg chg="mod">
          <ac:chgData name="vivina Iannelli" userId="58ae504cca8fcd48" providerId="LiveId" clId="{020BEC8E-3033-4009-82BB-956C23FA9113}" dt="2021-09-05T15:20:58.495" v="818" actId="20577"/>
          <ac:spMkLst>
            <pc:docMk/>
            <pc:sldMk cId="0" sldId="256"/>
            <ac:spMk id="3" creationId="{00000000-0000-0000-0000-000000000000}"/>
          </ac:spMkLst>
        </pc:spChg>
        <pc:picChg chg="mod">
          <ac:chgData name="vivina Iannelli" userId="58ae504cca8fcd48" providerId="LiveId" clId="{020BEC8E-3033-4009-82BB-956C23FA9113}" dt="2021-09-05T15:21:05.738" v="819" actId="1076"/>
          <ac:picMkLst>
            <pc:docMk/>
            <pc:sldMk cId="0" sldId="256"/>
            <ac:picMk id="2" creationId="{00000000-0000-0000-0000-000000000000}"/>
          </ac:picMkLst>
        </pc:picChg>
        <pc:picChg chg="add mod">
          <ac:chgData name="vivina Iannelli" userId="58ae504cca8fcd48" providerId="LiveId" clId="{020BEC8E-3033-4009-82BB-956C23FA9113}" dt="2021-09-05T15:23:16.603" v="826" actId="14100"/>
          <ac:picMkLst>
            <pc:docMk/>
            <pc:sldMk cId="0" sldId="256"/>
            <ac:picMk id="5" creationId="{0D4C4E21-3B2C-4959-9480-8BF975FA3D9B}"/>
          </ac:picMkLst>
        </pc:picChg>
        <pc:picChg chg="add mod">
          <ac:chgData name="vivina Iannelli" userId="58ae504cca8fcd48" providerId="LiveId" clId="{020BEC8E-3033-4009-82BB-956C23FA9113}" dt="2021-09-05T15:23:34.094" v="827" actId="14100"/>
          <ac:picMkLst>
            <pc:docMk/>
            <pc:sldMk cId="0" sldId="256"/>
            <ac:picMk id="8" creationId="{64420CE7-AA40-4467-9CA7-592D5FA3527C}"/>
          </ac:picMkLst>
        </pc:picChg>
        <pc:picChg chg="del mod">
          <ac:chgData name="vivina Iannelli" userId="58ae504cca8fcd48" providerId="LiveId" clId="{020BEC8E-3033-4009-82BB-956C23FA9113}" dt="2021-09-05T15:22:21.613" v="823" actId="478"/>
          <ac:picMkLst>
            <pc:docMk/>
            <pc:sldMk cId="0" sldId="256"/>
            <ac:picMk id="9" creationId="{00000000-0000-0000-0000-000000000000}"/>
          </ac:picMkLst>
        </pc:picChg>
        <pc:picChg chg="del">
          <ac:chgData name="vivina Iannelli" userId="58ae504cca8fcd48" providerId="LiveId" clId="{020BEC8E-3033-4009-82BB-956C23FA9113}" dt="2021-09-05T15:19:04.520" v="805" actId="478"/>
          <ac:picMkLst>
            <pc:docMk/>
            <pc:sldMk cId="0" sldId="256"/>
            <ac:picMk id="1028" creationId="{00000000-0000-0000-0000-000000000000}"/>
          </ac:picMkLst>
        </pc:picChg>
        <pc:picChg chg="mod">
          <ac:chgData name="vivina Iannelli" userId="58ae504cca8fcd48" providerId="LiveId" clId="{020BEC8E-3033-4009-82BB-956C23FA9113}" dt="2021-09-05T15:20:34.463" v="815" actId="1076"/>
          <ac:picMkLst>
            <pc:docMk/>
            <pc:sldMk cId="0" sldId="256"/>
            <ac:picMk id="1030" creationId="{00000000-0000-0000-0000-000000000000}"/>
          </ac:picMkLst>
        </pc:picChg>
      </pc:sldChg>
      <pc:sldChg chg="modSp mod">
        <pc:chgData name="vivina Iannelli" userId="58ae504cca8fcd48" providerId="LiveId" clId="{020BEC8E-3033-4009-82BB-956C23FA9113}" dt="2021-09-05T14:56:18.630" v="98" actId="255"/>
        <pc:sldMkLst>
          <pc:docMk/>
          <pc:sldMk cId="0" sldId="259"/>
        </pc:sldMkLst>
        <pc:spChg chg="mod">
          <ac:chgData name="vivina Iannelli" userId="58ae504cca8fcd48" providerId="LiveId" clId="{020BEC8E-3033-4009-82BB-956C23FA9113}" dt="2021-09-05T14:56:18.630" v="98" actId="255"/>
          <ac:spMkLst>
            <pc:docMk/>
            <pc:sldMk cId="0" sldId="259"/>
            <ac:spMk id="2" creationId="{00000000-0000-0000-0000-000000000000}"/>
          </ac:spMkLst>
        </pc:spChg>
      </pc:sldChg>
      <pc:sldChg chg="modSp mod">
        <pc:chgData name="vivina Iannelli" userId="58ae504cca8fcd48" providerId="LiveId" clId="{020BEC8E-3033-4009-82BB-956C23FA9113}" dt="2021-09-05T14:59:34.435" v="113" actId="2711"/>
        <pc:sldMkLst>
          <pc:docMk/>
          <pc:sldMk cId="0" sldId="260"/>
        </pc:sldMkLst>
        <pc:spChg chg="mod">
          <ac:chgData name="vivina Iannelli" userId="58ae504cca8fcd48" providerId="LiveId" clId="{020BEC8E-3033-4009-82BB-956C23FA9113}" dt="2021-09-05T14:59:34.435" v="113" actId="2711"/>
          <ac:spMkLst>
            <pc:docMk/>
            <pc:sldMk cId="0" sldId="260"/>
            <ac:spMk id="2" creationId="{00000000-0000-0000-0000-000000000000}"/>
          </ac:spMkLst>
        </pc:spChg>
      </pc:sldChg>
      <pc:sldChg chg="modSp mod">
        <pc:chgData name="vivina Iannelli" userId="58ae504cca8fcd48" providerId="LiveId" clId="{020BEC8E-3033-4009-82BB-956C23FA9113}" dt="2021-09-05T15:29:25.866" v="974" actId="20577"/>
        <pc:sldMkLst>
          <pc:docMk/>
          <pc:sldMk cId="0" sldId="261"/>
        </pc:sldMkLst>
        <pc:spChg chg="mod">
          <ac:chgData name="vivina Iannelli" userId="58ae504cca8fcd48" providerId="LiveId" clId="{020BEC8E-3033-4009-82BB-956C23FA9113}" dt="2021-09-05T15:29:25.866" v="974" actId="20577"/>
          <ac:spMkLst>
            <pc:docMk/>
            <pc:sldMk cId="0" sldId="261"/>
            <ac:spMk id="2" creationId="{00000000-0000-0000-0000-000000000000}"/>
          </ac:spMkLst>
        </pc:spChg>
      </pc:sldChg>
      <pc:sldChg chg="modSp mod">
        <pc:chgData name="vivina Iannelli" userId="58ae504cca8fcd48" providerId="LiveId" clId="{020BEC8E-3033-4009-82BB-956C23FA9113}" dt="2021-09-17T11:49:23.748" v="1033" actId="20577"/>
        <pc:sldMkLst>
          <pc:docMk/>
          <pc:sldMk cId="0" sldId="263"/>
        </pc:sldMkLst>
        <pc:spChg chg="mod">
          <ac:chgData name="vivina Iannelli" userId="58ae504cca8fcd48" providerId="LiveId" clId="{020BEC8E-3033-4009-82BB-956C23FA9113}" dt="2021-09-17T11:49:23.748" v="1033" actId="20577"/>
          <ac:spMkLst>
            <pc:docMk/>
            <pc:sldMk cId="0" sldId="263"/>
            <ac:spMk id="2" creationId="{00000000-0000-0000-0000-000000000000}"/>
          </ac:spMkLst>
        </pc:spChg>
      </pc:sldChg>
      <pc:sldChg chg="modSp mod">
        <pc:chgData name="vivina Iannelli" userId="58ae504cca8fcd48" providerId="LiveId" clId="{020BEC8E-3033-4009-82BB-956C23FA9113}" dt="2021-10-11T08:43:36.713" v="1121" actId="313"/>
        <pc:sldMkLst>
          <pc:docMk/>
          <pc:sldMk cId="0" sldId="264"/>
        </pc:sldMkLst>
        <pc:spChg chg="mod">
          <ac:chgData name="vivina Iannelli" userId="58ae504cca8fcd48" providerId="LiveId" clId="{020BEC8E-3033-4009-82BB-956C23FA9113}" dt="2021-10-11T08:43:36.713" v="1121" actId="313"/>
          <ac:spMkLst>
            <pc:docMk/>
            <pc:sldMk cId="0" sldId="264"/>
            <ac:spMk id="2" creationId="{00000000-0000-0000-0000-000000000000}"/>
          </ac:spMkLst>
        </pc:spChg>
        <pc:picChg chg="mod">
          <ac:chgData name="vivina Iannelli" userId="58ae504cca8fcd48" providerId="LiveId" clId="{020BEC8E-3033-4009-82BB-956C23FA9113}" dt="2021-09-05T14:59:04.098" v="112" actId="1076"/>
          <ac:picMkLst>
            <pc:docMk/>
            <pc:sldMk cId="0" sldId="264"/>
            <ac:picMk id="5" creationId="{00000000-0000-0000-0000-000000000000}"/>
          </ac:picMkLst>
        </pc:picChg>
      </pc:sldChg>
      <pc:sldChg chg="modSp mod">
        <pc:chgData name="vivina Iannelli" userId="58ae504cca8fcd48" providerId="LiveId" clId="{020BEC8E-3033-4009-82BB-956C23FA9113}" dt="2021-09-05T15:09:50.377" v="554" actId="313"/>
        <pc:sldMkLst>
          <pc:docMk/>
          <pc:sldMk cId="0" sldId="265"/>
        </pc:sldMkLst>
        <pc:spChg chg="mod">
          <ac:chgData name="vivina Iannelli" userId="58ae504cca8fcd48" providerId="LiveId" clId="{020BEC8E-3033-4009-82BB-956C23FA9113}" dt="2021-09-05T15:09:50.377" v="554" actId="313"/>
          <ac:spMkLst>
            <pc:docMk/>
            <pc:sldMk cId="0" sldId="265"/>
            <ac:spMk id="32" creationId="{00000000-0000-0000-0000-000000000000}"/>
          </ac:spMkLst>
        </pc:spChg>
      </pc:sldChg>
      <pc:sldChg chg="modSp mod">
        <pc:chgData name="vivina Iannelli" userId="58ae504cca8fcd48" providerId="LiveId" clId="{020BEC8E-3033-4009-82BB-956C23FA9113}" dt="2021-09-27T11:52:15.279" v="1035" actId="20577"/>
        <pc:sldMkLst>
          <pc:docMk/>
          <pc:sldMk cId="0" sldId="266"/>
        </pc:sldMkLst>
        <pc:spChg chg="mod">
          <ac:chgData name="vivina Iannelli" userId="58ae504cca8fcd48" providerId="LiveId" clId="{020BEC8E-3033-4009-82BB-956C23FA9113}" dt="2021-09-27T11:52:15.279" v="1035" actId="20577"/>
          <ac:spMkLst>
            <pc:docMk/>
            <pc:sldMk cId="0" sldId="266"/>
            <ac:spMk id="2" creationId="{00000000-0000-0000-0000-000000000000}"/>
          </ac:spMkLst>
        </pc:spChg>
      </pc:sldChg>
      <pc:sldChg chg="modSp mod">
        <pc:chgData name="vivina Iannelli" userId="58ae504cca8fcd48" providerId="LiveId" clId="{020BEC8E-3033-4009-82BB-956C23FA9113}" dt="2021-10-07T18:29:46.105" v="1090" actId="20577"/>
        <pc:sldMkLst>
          <pc:docMk/>
          <pc:sldMk cId="0" sldId="267"/>
        </pc:sldMkLst>
        <pc:spChg chg="mod">
          <ac:chgData name="vivina Iannelli" userId="58ae504cca8fcd48" providerId="LiveId" clId="{020BEC8E-3033-4009-82BB-956C23FA9113}" dt="2021-10-07T18:29:46.105" v="1090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delSp modSp mod">
        <pc:chgData name="vivina Iannelli" userId="58ae504cca8fcd48" providerId="LiveId" clId="{020BEC8E-3033-4009-82BB-956C23FA9113}" dt="2021-09-05T15:25:32.524" v="840" actId="14100"/>
        <pc:sldMkLst>
          <pc:docMk/>
          <pc:sldMk cId="0" sldId="269"/>
        </pc:sldMkLst>
        <pc:spChg chg="mod">
          <ac:chgData name="vivina Iannelli" userId="58ae504cca8fcd48" providerId="LiveId" clId="{020BEC8E-3033-4009-82BB-956C23FA9113}" dt="2021-09-05T15:15:33.560" v="798" actId="20577"/>
          <ac:spMkLst>
            <pc:docMk/>
            <pc:sldMk cId="0" sldId="269"/>
            <ac:spMk id="2" creationId="{00000000-0000-0000-0000-000000000000}"/>
          </ac:spMkLst>
        </pc:spChg>
        <pc:picChg chg="add mod">
          <ac:chgData name="vivina Iannelli" userId="58ae504cca8fcd48" providerId="LiveId" clId="{020BEC8E-3033-4009-82BB-956C23FA9113}" dt="2021-09-05T15:25:32.524" v="840" actId="14100"/>
          <ac:picMkLst>
            <pc:docMk/>
            <pc:sldMk cId="0" sldId="269"/>
            <ac:picMk id="5" creationId="{8C75C548-0407-4201-8703-132E7A0D9827}"/>
          </ac:picMkLst>
        </pc:picChg>
        <pc:picChg chg="del mod">
          <ac:chgData name="vivina Iannelli" userId="58ae504cca8fcd48" providerId="LiveId" clId="{020BEC8E-3033-4009-82BB-956C23FA9113}" dt="2021-09-05T15:24:09.531" v="828" actId="478"/>
          <ac:picMkLst>
            <pc:docMk/>
            <pc:sldMk cId="0" sldId="269"/>
            <ac:picMk id="1028" creationId="{00000000-0000-0000-0000-000000000000}"/>
          </ac:picMkLst>
        </pc:picChg>
      </pc:sldChg>
      <pc:sldChg chg="modSp mod">
        <pc:chgData name="vivina Iannelli" userId="58ae504cca8fcd48" providerId="LiveId" clId="{020BEC8E-3033-4009-82BB-956C23FA9113}" dt="2021-10-11T08:59:38.687" v="1124" actId="20577"/>
        <pc:sldMkLst>
          <pc:docMk/>
          <pc:sldMk cId="0" sldId="270"/>
        </pc:sldMkLst>
        <pc:spChg chg="mod">
          <ac:chgData name="vivina Iannelli" userId="58ae504cca8fcd48" providerId="LiveId" clId="{020BEC8E-3033-4009-82BB-956C23FA9113}" dt="2021-10-11T08:59:38.687" v="1124" actId="20577"/>
          <ac:spMkLst>
            <pc:docMk/>
            <pc:sldMk cId="0" sldId="270"/>
            <ac:spMk id="2" creationId="{00000000-0000-0000-0000-000000000000}"/>
          </ac:spMkLst>
        </pc:spChg>
      </pc:sldChg>
      <pc:sldChg chg="addSp delSp modSp mod">
        <pc:chgData name="vivina Iannelli" userId="58ae504cca8fcd48" providerId="LiveId" clId="{020BEC8E-3033-4009-82BB-956C23FA9113}" dt="2021-09-05T14:53:56.157" v="89" actId="14100"/>
        <pc:sldMkLst>
          <pc:docMk/>
          <pc:sldMk cId="2458340659" sldId="271"/>
        </pc:sldMkLst>
        <pc:spChg chg="mod">
          <ac:chgData name="vivina Iannelli" userId="58ae504cca8fcd48" providerId="LiveId" clId="{020BEC8E-3033-4009-82BB-956C23FA9113}" dt="2021-09-05T14:52:43.701" v="78" actId="1076"/>
          <ac:spMkLst>
            <pc:docMk/>
            <pc:sldMk cId="2458340659" sldId="271"/>
            <ac:spMk id="3" creationId="{00000000-0000-0000-0000-000000000000}"/>
          </ac:spMkLst>
        </pc:spChg>
        <pc:spChg chg="add del mod">
          <ac:chgData name="vivina Iannelli" userId="58ae504cca8fcd48" providerId="LiveId" clId="{020BEC8E-3033-4009-82BB-956C23FA9113}" dt="2021-09-05T14:40:22.204" v="44" actId="20577"/>
          <ac:spMkLst>
            <pc:docMk/>
            <pc:sldMk cId="2458340659" sldId="271"/>
            <ac:spMk id="9" creationId="{00000000-0000-0000-0000-000000000000}"/>
          </ac:spMkLst>
        </pc:spChg>
        <pc:picChg chg="del">
          <ac:chgData name="vivina Iannelli" userId="58ae504cca8fcd48" providerId="LiveId" clId="{020BEC8E-3033-4009-82BB-956C23FA9113}" dt="2021-09-05T14:48:46.952" v="45" actId="478"/>
          <ac:picMkLst>
            <pc:docMk/>
            <pc:sldMk cId="2458340659" sldId="271"/>
            <ac:picMk id="4" creationId="{00000000-0000-0000-0000-000000000000}"/>
          </ac:picMkLst>
        </pc:picChg>
        <pc:picChg chg="add del">
          <ac:chgData name="vivina Iannelli" userId="58ae504cca8fcd48" providerId="LiveId" clId="{020BEC8E-3033-4009-82BB-956C23FA9113}" dt="2021-09-05T14:51:18.253" v="64" actId="478"/>
          <ac:picMkLst>
            <pc:docMk/>
            <pc:sldMk cId="2458340659" sldId="271"/>
            <ac:picMk id="5" creationId="{00000000-0000-0000-0000-000000000000}"/>
          </ac:picMkLst>
        </pc:picChg>
        <pc:picChg chg="del">
          <ac:chgData name="vivina Iannelli" userId="58ae504cca8fcd48" providerId="LiveId" clId="{020BEC8E-3033-4009-82BB-956C23FA9113}" dt="2021-09-05T14:52:04.110" v="74" actId="478"/>
          <ac:picMkLst>
            <pc:docMk/>
            <pc:sldMk cId="2458340659" sldId="271"/>
            <ac:picMk id="6" creationId="{00000000-0000-0000-0000-000000000000}"/>
          </ac:picMkLst>
        </pc:picChg>
        <pc:picChg chg="del">
          <ac:chgData name="vivina Iannelli" userId="58ae504cca8fcd48" providerId="LiveId" clId="{020BEC8E-3033-4009-82BB-956C23FA9113}" dt="2021-09-05T14:53:05.456" v="82" actId="478"/>
          <ac:picMkLst>
            <pc:docMk/>
            <pc:sldMk cId="2458340659" sldId="271"/>
            <ac:picMk id="7" creationId="{00000000-0000-0000-0000-000000000000}"/>
          </ac:picMkLst>
        </pc:picChg>
        <pc:picChg chg="add mod">
          <ac:chgData name="vivina Iannelli" userId="58ae504cca8fcd48" providerId="LiveId" clId="{020BEC8E-3033-4009-82BB-956C23FA9113}" dt="2021-09-05T14:50:10.712" v="60" actId="14100"/>
          <ac:picMkLst>
            <pc:docMk/>
            <pc:sldMk cId="2458340659" sldId="271"/>
            <ac:picMk id="10" creationId="{3B145179-7B70-448B-AA14-6AA7F8377912}"/>
          </ac:picMkLst>
        </pc:picChg>
        <pc:picChg chg="add mod">
          <ac:chgData name="vivina Iannelli" userId="58ae504cca8fcd48" providerId="LiveId" clId="{020BEC8E-3033-4009-82BB-956C23FA9113}" dt="2021-09-05T14:51:54.323" v="73" actId="14100"/>
          <ac:picMkLst>
            <pc:docMk/>
            <pc:sldMk cId="2458340659" sldId="271"/>
            <ac:picMk id="12" creationId="{2CD44C42-6BDC-4B42-A186-D617E76C926D}"/>
          </ac:picMkLst>
        </pc:picChg>
        <pc:picChg chg="add mod">
          <ac:chgData name="vivina Iannelli" userId="58ae504cca8fcd48" providerId="LiveId" clId="{020BEC8E-3033-4009-82BB-956C23FA9113}" dt="2021-09-05T14:52:58.992" v="81" actId="14100"/>
          <ac:picMkLst>
            <pc:docMk/>
            <pc:sldMk cId="2458340659" sldId="271"/>
            <ac:picMk id="14" creationId="{0105D1C4-C79E-47C9-A148-43824153C3D6}"/>
          </ac:picMkLst>
        </pc:picChg>
        <pc:picChg chg="add mod">
          <ac:chgData name="vivina Iannelli" userId="58ae504cca8fcd48" providerId="LiveId" clId="{020BEC8E-3033-4009-82BB-956C23FA9113}" dt="2021-09-05T14:53:56.157" v="89" actId="14100"/>
          <ac:picMkLst>
            <pc:docMk/>
            <pc:sldMk cId="2458340659" sldId="271"/>
            <ac:picMk id="16" creationId="{00A03765-5A7E-4B79-AEE0-24A7D3746E6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88271-8C60-4575-AB5E-B4A8C4C0FB64}" type="datetimeFigureOut">
              <a:rPr lang="it-IT" smtClean="0"/>
              <a:t>09/10/2023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43EF1-35DD-4474-90D5-79DD3C46E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6373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43EF1-35DD-4474-90D5-79DD3C46E34E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6825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0B78677-15E1-4CCF-9BE3-921C5D95A679}" type="datetimeFigureOut">
              <a:rPr lang="it-IT" smtClean="0"/>
              <a:pPr/>
              <a:t>09/10/2023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78677-15E1-4CCF-9BE3-921C5D95A679}" type="datetimeFigureOut">
              <a:rPr lang="it-IT" smtClean="0"/>
              <a:pPr/>
              <a:t>09/10/2023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78677-15E1-4CCF-9BE3-921C5D95A679}" type="datetimeFigureOut">
              <a:rPr lang="it-IT" smtClean="0"/>
              <a:pPr/>
              <a:t>09/10/2023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78677-15E1-4CCF-9BE3-921C5D95A679}" type="datetimeFigureOut">
              <a:rPr lang="it-IT" smtClean="0"/>
              <a:pPr/>
              <a:t>09/10/2023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78677-15E1-4CCF-9BE3-921C5D95A679}" type="datetimeFigureOut">
              <a:rPr lang="it-IT" smtClean="0"/>
              <a:pPr/>
              <a:t>09/10/2023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78677-15E1-4CCF-9BE3-921C5D95A679}" type="datetimeFigureOut">
              <a:rPr lang="it-IT" smtClean="0"/>
              <a:pPr/>
              <a:t>09/10/2023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78677-15E1-4CCF-9BE3-921C5D95A679}" type="datetimeFigureOut">
              <a:rPr lang="it-IT" smtClean="0"/>
              <a:pPr/>
              <a:t>09/10/2023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78677-15E1-4CCF-9BE3-921C5D95A679}" type="datetimeFigureOut">
              <a:rPr lang="it-IT" smtClean="0"/>
              <a:pPr/>
              <a:t>09/10/2023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78677-15E1-4CCF-9BE3-921C5D95A679}" type="datetimeFigureOut">
              <a:rPr lang="it-IT" smtClean="0"/>
              <a:pPr/>
              <a:t>09/10/2023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0B78677-15E1-4CCF-9BE3-921C5D95A679}" type="datetimeFigureOut">
              <a:rPr lang="it-IT" smtClean="0"/>
              <a:pPr/>
              <a:t>09/10/2023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0B78677-15E1-4CCF-9BE3-921C5D95A679}" type="datetimeFigureOut">
              <a:rPr lang="it-IT" smtClean="0"/>
              <a:pPr/>
              <a:t>09/10/2023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0B78677-15E1-4CCF-9BE3-921C5D95A679}" type="datetimeFigureOut">
              <a:rPr lang="it-IT" smtClean="0"/>
              <a:pPr/>
              <a:t>09/10/2023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61169A0-238E-4F22-9662-05826C4A5CB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2420888"/>
            <a:ext cx="9144000" cy="4214842"/>
          </a:xfrm>
        </p:spPr>
        <p:txBody>
          <a:bodyPr>
            <a:normAutofit fontScale="47500" lnSpcReduction="20000"/>
          </a:bodyPr>
          <a:lstStyle/>
          <a:p>
            <a:pPr algn="ctr"/>
            <a:endParaRPr lang="it-IT" sz="4000" b="1" dirty="0">
              <a:solidFill>
                <a:schemeClr val="accent4">
                  <a:lumMod val="50000"/>
                </a:schemeClr>
              </a:solidFill>
              <a:latin typeface="Aparajita" pitchFamily="34" charset="0"/>
              <a:cs typeface="Aparajita" pitchFamily="34" charset="0"/>
            </a:endParaRPr>
          </a:p>
          <a:p>
            <a:pPr algn="ctr"/>
            <a:endParaRPr lang="it-IT" sz="4000" b="1" dirty="0">
              <a:solidFill>
                <a:schemeClr val="accent4">
                  <a:lumMod val="50000"/>
                </a:schemeClr>
              </a:solidFill>
              <a:latin typeface="Aparajita" pitchFamily="34" charset="0"/>
              <a:cs typeface="Aparajita" pitchFamily="34" charset="0"/>
            </a:endParaRPr>
          </a:p>
          <a:p>
            <a:pPr algn="ctr"/>
            <a:endParaRPr lang="it-IT" sz="4000" b="1" dirty="0">
              <a:solidFill>
                <a:schemeClr val="accent4">
                  <a:lumMod val="50000"/>
                </a:schemeClr>
              </a:solidFill>
              <a:latin typeface="Aparajita" pitchFamily="34" charset="0"/>
              <a:cs typeface="Aparajita" pitchFamily="34" charset="0"/>
            </a:endParaRPr>
          </a:p>
          <a:p>
            <a:pPr algn="ctr"/>
            <a:endParaRPr lang="it-IT" sz="4000" b="1" dirty="0">
              <a:solidFill>
                <a:schemeClr val="accent4">
                  <a:lumMod val="50000"/>
                </a:schemeClr>
              </a:solidFill>
              <a:latin typeface="Aparajita" pitchFamily="34" charset="0"/>
              <a:cs typeface="Aparajita" pitchFamily="34" charset="0"/>
            </a:endParaRPr>
          </a:p>
          <a:p>
            <a:pPr algn="ctr"/>
            <a:endParaRPr lang="it-IT" sz="5100" b="1" dirty="0">
              <a:solidFill>
                <a:schemeClr val="accent4">
                  <a:lumMod val="50000"/>
                </a:schemeClr>
              </a:solidFill>
              <a:latin typeface="Aparajita" pitchFamily="34" charset="0"/>
              <a:cs typeface="Aparajita" pitchFamily="34" charset="0"/>
            </a:endParaRPr>
          </a:p>
          <a:p>
            <a:pPr algn="ctr"/>
            <a:r>
              <a:rPr lang="it-IT" sz="5800" b="1" dirty="0">
                <a:solidFill>
                  <a:schemeClr val="accent4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Bando del Concorso Nazionale </a:t>
            </a:r>
          </a:p>
          <a:p>
            <a:pPr algn="ctr"/>
            <a:r>
              <a:rPr lang="it-IT" sz="5800" b="1" i="1" dirty="0">
                <a:solidFill>
                  <a:schemeClr val="accent4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Nuovi alfabeti</a:t>
            </a:r>
            <a:r>
              <a:rPr lang="it-IT" sz="5800" b="1">
                <a:solidFill>
                  <a:schemeClr val="accent4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, 4° </a:t>
            </a:r>
            <a:r>
              <a:rPr lang="it-IT" sz="5800" b="1" dirty="0">
                <a:solidFill>
                  <a:schemeClr val="accent4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Edizione</a:t>
            </a:r>
          </a:p>
          <a:p>
            <a:pPr algn="ctr"/>
            <a:r>
              <a:rPr lang="it-IT" sz="5800" b="1" dirty="0">
                <a:solidFill>
                  <a:schemeClr val="accent4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in memoria di Silvia </a:t>
            </a:r>
            <a:r>
              <a:rPr lang="it-IT" sz="5800" b="1" dirty="0" err="1">
                <a:solidFill>
                  <a:schemeClr val="accent4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Frezzolini</a:t>
            </a:r>
            <a:r>
              <a:rPr lang="it-IT" sz="5800" b="1" dirty="0">
                <a:solidFill>
                  <a:schemeClr val="accent4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, docente del DLC</a:t>
            </a:r>
          </a:p>
          <a:p>
            <a:pPr algn="ctr"/>
            <a:endParaRPr lang="it-IT" sz="7100" b="1" dirty="0">
              <a:solidFill>
                <a:schemeClr val="accent4">
                  <a:lumMod val="50000"/>
                </a:schemeClr>
              </a:solidFill>
              <a:latin typeface="Aparajita" pitchFamily="34" charset="0"/>
              <a:cs typeface="Aparajita" pitchFamily="34" charset="0"/>
            </a:endParaRPr>
          </a:p>
          <a:p>
            <a:pPr algn="ctr"/>
            <a:endParaRPr lang="it-IT" sz="4000" b="1" dirty="0">
              <a:solidFill>
                <a:schemeClr val="accent4">
                  <a:lumMod val="50000"/>
                </a:schemeClr>
              </a:solidFill>
              <a:latin typeface="Aparajita" pitchFamily="34" charset="0"/>
              <a:cs typeface="Aparajita" pitchFamily="34" charset="0"/>
            </a:endParaRPr>
          </a:p>
          <a:p>
            <a:pPr algn="ctr"/>
            <a:r>
              <a:rPr lang="it-IT" sz="5900" b="1" dirty="0">
                <a:solidFill>
                  <a:schemeClr val="accent4">
                    <a:lumMod val="50000"/>
                  </a:schemeClr>
                </a:solidFill>
                <a:latin typeface="Aparajita" pitchFamily="34" charset="0"/>
                <a:cs typeface="Aparajita" pitchFamily="34" charset="0"/>
              </a:rPr>
              <a:t>Anno scolastico 2023/2024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65088" y="620687"/>
            <a:ext cx="1835696" cy="125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15816" y="2060848"/>
            <a:ext cx="289954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 descr="C:\Users\Acer\Desktop\Immagine1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91880" y="553970"/>
            <a:ext cx="1656184" cy="1357322"/>
          </a:xfrm>
          <a:prstGeom prst="rect">
            <a:avLst/>
          </a:prstGeom>
          <a:noFill/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2E1A45A5-B6BE-BB64-FF67-AADECDC709DD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3216" y="553970"/>
            <a:ext cx="180059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143536"/>
          </a:xfrm>
        </p:spPr>
        <p:txBody>
          <a:bodyPr>
            <a:normAutofit fontScale="92500" lnSpcReduction="20000"/>
          </a:bodyPr>
          <a:lstStyle/>
          <a:p>
            <a:pPr marL="109728" indent="0">
              <a:lnSpc>
                <a:spcPct val="120000"/>
              </a:lnSpc>
              <a:buNone/>
            </a:pPr>
            <a:r>
              <a:rPr lang="it-IT" sz="1800" b="1" dirty="0">
                <a:solidFill>
                  <a:schemeClr val="bg2">
                    <a:lumMod val="25000"/>
                  </a:schemeClr>
                </a:solidFill>
              </a:rPr>
              <a:t>                   Per le due sezioni, </a:t>
            </a:r>
          </a:p>
          <a:p>
            <a:pPr marL="109728" indent="0" algn="just">
              <a:lnSpc>
                <a:spcPct val="120000"/>
              </a:lnSpc>
              <a:buNone/>
            </a:pPr>
            <a:r>
              <a:rPr lang="it-IT" sz="1800" b="1" dirty="0">
                <a:solidFill>
                  <a:schemeClr val="bg2">
                    <a:lumMod val="25000"/>
                  </a:schemeClr>
                </a:solidFill>
              </a:rPr>
              <a:t>   rispettivamente una greca e una latina:</a:t>
            </a:r>
          </a:p>
          <a:p>
            <a:pPr algn="just">
              <a:lnSpc>
                <a:spcPct val="120000"/>
              </a:lnSpc>
            </a:pPr>
            <a:endParaRPr lang="it-IT" sz="1800" b="1" dirty="0">
              <a:solidFill>
                <a:schemeClr val="bg2">
                  <a:lumMod val="25000"/>
                </a:schemeClr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it-IT" sz="1800" b="1" dirty="0">
                <a:solidFill>
                  <a:schemeClr val="bg2">
                    <a:lumMod val="25000"/>
                  </a:schemeClr>
                </a:solidFill>
              </a:rPr>
              <a:t>1^ classificato: </a:t>
            </a:r>
            <a:r>
              <a:rPr lang="it-IT" sz="1800" b="1" dirty="0">
                <a:solidFill>
                  <a:schemeClr val="accent2"/>
                </a:solidFill>
              </a:rPr>
              <a:t>€ 250</a:t>
            </a:r>
          </a:p>
          <a:p>
            <a:pPr algn="just">
              <a:lnSpc>
                <a:spcPct val="120000"/>
              </a:lnSpc>
            </a:pPr>
            <a:r>
              <a:rPr lang="it-IT" sz="1800" b="1" dirty="0">
                <a:solidFill>
                  <a:schemeClr val="bg2">
                    <a:lumMod val="25000"/>
                  </a:schemeClr>
                </a:solidFill>
              </a:rPr>
              <a:t>2^ classificato: </a:t>
            </a:r>
            <a:r>
              <a:rPr lang="it-IT" sz="1800" b="1" dirty="0">
                <a:solidFill>
                  <a:schemeClr val="accent2"/>
                </a:solidFill>
              </a:rPr>
              <a:t>€ 150</a:t>
            </a:r>
          </a:p>
          <a:p>
            <a:pPr algn="just">
              <a:lnSpc>
                <a:spcPct val="120000"/>
              </a:lnSpc>
            </a:pPr>
            <a:r>
              <a:rPr lang="it-IT" sz="1800" b="1" dirty="0">
                <a:solidFill>
                  <a:schemeClr val="bg2">
                    <a:lumMod val="25000"/>
                  </a:schemeClr>
                </a:solidFill>
              </a:rPr>
              <a:t>3^ classificato: </a:t>
            </a:r>
            <a:r>
              <a:rPr lang="it-IT" sz="1800" b="1" dirty="0">
                <a:solidFill>
                  <a:schemeClr val="accent2"/>
                </a:solidFill>
              </a:rPr>
              <a:t>€ 100  </a:t>
            </a:r>
          </a:p>
          <a:p>
            <a:pPr algn="just">
              <a:lnSpc>
                <a:spcPct val="120000"/>
              </a:lnSpc>
            </a:pPr>
            <a:endParaRPr lang="it-IT" sz="1800" b="1" dirty="0">
              <a:solidFill>
                <a:schemeClr val="bg2">
                  <a:lumMod val="25000"/>
                </a:schemeClr>
              </a:solidFill>
            </a:endParaRPr>
          </a:p>
          <a:p>
            <a:pPr marL="109728" indent="0" algn="just">
              <a:lnSpc>
                <a:spcPct val="120000"/>
              </a:lnSpc>
              <a:buNone/>
            </a:pPr>
            <a:r>
              <a:rPr lang="it-IT" sz="1800" b="1" dirty="0">
                <a:solidFill>
                  <a:schemeClr val="bg2">
                    <a:lumMod val="25000"/>
                  </a:schemeClr>
                </a:solidFill>
              </a:rPr>
              <a:t>     </a:t>
            </a:r>
            <a:endParaRPr lang="it-IT" sz="1800" dirty="0"/>
          </a:p>
          <a:p>
            <a:pPr algn="just">
              <a:lnSpc>
                <a:spcPct val="120000"/>
              </a:lnSpc>
              <a:buNone/>
            </a:pPr>
            <a:r>
              <a:rPr lang="it-IT" sz="1800" dirty="0"/>
              <a:t>                                         </a:t>
            </a:r>
            <a:r>
              <a:rPr lang="it-IT" sz="1800" b="1" dirty="0">
                <a:solidFill>
                  <a:schemeClr val="bg2">
                    <a:lumMod val="25000"/>
                  </a:schemeClr>
                </a:solidFill>
              </a:rPr>
              <a:t>Attestati ai primi tre premiati per sezione</a:t>
            </a:r>
          </a:p>
          <a:p>
            <a:pPr algn="just">
              <a:lnSpc>
                <a:spcPct val="120000"/>
              </a:lnSpc>
              <a:buNone/>
            </a:pPr>
            <a:endParaRPr lang="it-IT" sz="2400" b="1" dirty="0">
              <a:solidFill>
                <a:srgbClr val="002060"/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it-IT" sz="1800" dirty="0"/>
              <a:t>L’esito sarà comunicato ai vincitori agli indirizzi di posta elettronica delle scuole di appartenenza e, insieme ai prodotti selezionati dalla Commissione, sarà pubblicato su:</a:t>
            </a:r>
          </a:p>
          <a:p>
            <a:pPr algn="ctr">
              <a:lnSpc>
                <a:spcPct val="120000"/>
              </a:lnSpc>
              <a:buNone/>
            </a:pPr>
            <a:r>
              <a:rPr lang="it-IT" sz="1800" dirty="0"/>
              <a:t> </a:t>
            </a:r>
            <a:r>
              <a:rPr lang="it-IT" sz="1800" b="1" dirty="0">
                <a:solidFill>
                  <a:srgbClr val="002060"/>
                </a:solidFill>
              </a:rPr>
              <a:t>www.liceospedalieri.edu.it/concorsoDLC2023/</a:t>
            </a:r>
          </a:p>
          <a:p>
            <a:pPr algn="just">
              <a:lnSpc>
                <a:spcPct val="120000"/>
              </a:lnSpc>
            </a:pPr>
            <a:r>
              <a:rPr lang="it-IT" sz="1800" dirty="0"/>
              <a:t>La cerimonia di premiazione avverrà in occasione del workshop finale del Progetto DLC che si svolgerà a Rovigo nel periodo aprile-maggio 2024.</a:t>
            </a:r>
          </a:p>
          <a:p>
            <a:pPr algn="just">
              <a:lnSpc>
                <a:spcPct val="120000"/>
              </a:lnSpc>
            </a:pPr>
            <a:endParaRPr lang="it-IT" sz="18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357158" y="142852"/>
            <a:ext cx="8501122" cy="1143000"/>
          </a:xfrm>
        </p:spPr>
        <p:txBody>
          <a:bodyPr>
            <a:normAutofit/>
          </a:bodyPr>
          <a:lstStyle/>
          <a:p>
            <a:r>
              <a:rPr lang="it-IT" sz="3200" dirty="0">
                <a:solidFill>
                  <a:schemeClr val="accent4"/>
                </a:solidFill>
              </a:rPr>
              <a:t>          Premiazione e pubblicazione </a:t>
            </a:r>
            <a:br>
              <a:rPr lang="it-IT" sz="3200" dirty="0">
                <a:solidFill>
                  <a:schemeClr val="accent4"/>
                </a:solidFill>
              </a:rPr>
            </a:br>
            <a:r>
              <a:rPr lang="it-IT" sz="3200" dirty="0">
                <a:solidFill>
                  <a:schemeClr val="accent4"/>
                </a:solidFill>
              </a:rPr>
              <a:t>                     degli elaborati</a:t>
            </a:r>
          </a:p>
        </p:txBody>
      </p:sp>
      <p:pic>
        <p:nvPicPr>
          <p:cNvPr id="4" name="Immagine 3" descr="Paperondepaperon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056" y="1289657"/>
            <a:ext cx="3384376" cy="1709381"/>
          </a:xfrm>
          <a:prstGeom prst="rect">
            <a:avLst/>
          </a:prstGeom>
        </p:spPr>
      </p:pic>
      <p:pic>
        <p:nvPicPr>
          <p:cNvPr id="6" name="Immagine 5" descr="diploma-303427_960_72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3315801"/>
            <a:ext cx="1396587" cy="862010"/>
          </a:xfrm>
          <a:prstGeom prst="rect">
            <a:avLst/>
          </a:prstGeom>
        </p:spPr>
      </p:pic>
    </p:spTree>
  </p:cSld>
  <p:clrMapOvr>
    <a:masterClrMapping/>
  </p:clrMapOvr>
  <p:transition>
    <p:blind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sz="2400" dirty="0"/>
          </a:p>
          <a:p>
            <a:pPr marL="566928" indent="-457200">
              <a:buNone/>
            </a:pPr>
            <a:endParaRPr lang="it-IT" sz="2400" dirty="0"/>
          </a:p>
          <a:p>
            <a:pPr marL="566928" indent="-457200">
              <a:buNone/>
            </a:pPr>
            <a:endParaRPr lang="it-IT" sz="2400" dirty="0"/>
          </a:p>
          <a:p>
            <a:pPr marL="566928" indent="-457200" algn="ctr">
              <a:buNone/>
            </a:pPr>
            <a:r>
              <a:rPr lang="it-IT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www.liceospedalieri.edu.it/concorsoDLC2023/</a:t>
            </a:r>
          </a:p>
          <a:p>
            <a:pPr marL="566928" indent="-457200" algn="ctr">
              <a:buNone/>
            </a:pPr>
            <a:endParaRPr lang="it-IT" sz="2400" dirty="0"/>
          </a:p>
          <a:p>
            <a:pPr marL="566928" indent="-457200" algn="ctr">
              <a:buNone/>
            </a:pPr>
            <a:r>
              <a:rPr lang="it-IT" sz="2400" b="1" dirty="0"/>
              <a:t>e sul sito di USR Veneto</a:t>
            </a:r>
          </a:p>
          <a:p>
            <a:pPr marL="566928" indent="-457200">
              <a:buNone/>
            </a:pPr>
            <a:endParaRPr lang="it-IT" sz="2400" b="1" dirty="0"/>
          </a:p>
          <a:p>
            <a:pPr marL="566928" indent="-457200">
              <a:buNone/>
            </a:pPr>
            <a:endParaRPr lang="it-IT" sz="2400" dirty="0"/>
          </a:p>
          <a:p>
            <a:pPr marL="566928" indent="-457200" algn="ctr">
              <a:buNone/>
            </a:pPr>
            <a:endParaRPr lang="it-IT" sz="2400" b="1" dirty="0"/>
          </a:p>
          <a:p>
            <a:pPr marL="566928" indent="-457200">
              <a:buAutoNum type="arabicPeriod"/>
            </a:pPr>
            <a:endParaRPr lang="it-IT" sz="2400" dirty="0">
              <a:solidFill>
                <a:srgbClr val="FF0000"/>
              </a:solidFill>
            </a:endParaRPr>
          </a:p>
          <a:p>
            <a:pPr marL="566928" indent="-457200">
              <a:buAutoNum type="arabicPeriod"/>
            </a:pP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Pubblicazione del bando su:</a:t>
            </a:r>
          </a:p>
        </p:txBody>
      </p:sp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500066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30000"/>
              </a:lnSpc>
            </a:pPr>
            <a:r>
              <a:rPr lang="it-IT" b="1" dirty="0">
                <a:solidFill>
                  <a:schemeClr val="bg2">
                    <a:lumMod val="10000"/>
                  </a:schemeClr>
                </a:solidFill>
              </a:rPr>
              <a:t>A) entro il 30 novembre 2023: </a:t>
            </a:r>
            <a:r>
              <a:rPr lang="it-IT" dirty="0"/>
              <a:t>invio delle schede di iscrizione al concorso </a:t>
            </a:r>
            <a:r>
              <a:rPr lang="it-IT" b="1" i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“Nuovi alfabeti”, 4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Edizione</a:t>
            </a:r>
            <a:r>
              <a:rPr lang="it-IT" dirty="0"/>
              <a:t>, in memoria di Silvia Frezzolini, docente del DLC, ai seguenti recapiti: </a:t>
            </a:r>
          </a:p>
          <a:p>
            <a:pPr marL="109728" indent="0" algn="ctr">
              <a:lnSpc>
                <a:spcPct val="130000"/>
              </a:lnSpc>
              <a:buNone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ctpc070002@istruzione.it</a:t>
            </a:r>
            <a:r>
              <a:rPr lang="it-IT" dirty="0"/>
              <a:t> e 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vincenza.iannelli@posta.istruzione.it</a:t>
            </a:r>
          </a:p>
          <a:p>
            <a:pPr>
              <a:lnSpc>
                <a:spcPct val="130000"/>
              </a:lnSpc>
            </a:pPr>
            <a:r>
              <a:rPr lang="it-IT" b="1" dirty="0">
                <a:solidFill>
                  <a:schemeClr val="bg2">
                    <a:lumMod val="10000"/>
                  </a:schemeClr>
                </a:solidFill>
              </a:rPr>
              <a:t>B) entro il 28 febbraio 2024: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dirty="0"/>
              <a:t>invio agli stessi indirizzi di sopra dei prodotti finali, della scheda di presentazione dei prodotti e delle autodichiarazioni dei referenti dei progetti relative alle liberatorie acquisite.</a:t>
            </a:r>
          </a:p>
          <a:p>
            <a:pPr>
              <a:lnSpc>
                <a:spcPct val="130000"/>
              </a:lnSpc>
            </a:pPr>
            <a:r>
              <a:rPr lang="it-IT" b="1" dirty="0">
                <a:solidFill>
                  <a:schemeClr val="bg2">
                    <a:lumMod val="10000"/>
                  </a:schemeClr>
                </a:solidFill>
              </a:rPr>
              <a:t>C) aprile- maggio 2024 a Rovigo</a:t>
            </a:r>
            <a:r>
              <a:rPr lang="it-IT" dirty="0">
                <a:solidFill>
                  <a:schemeClr val="bg2">
                    <a:lumMod val="10000"/>
                  </a:schemeClr>
                </a:solidFill>
              </a:rPr>
              <a:t>: </a:t>
            </a:r>
            <a:r>
              <a:rPr lang="it-IT" dirty="0"/>
              <a:t>cerimonia finale di premiazione in occasione del workshop finale del Progetto DLC.</a:t>
            </a:r>
          </a:p>
          <a:p>
            <a:pPr>
              <a:lnSpc>
                <a:spcPct val="130000"/>
              </a:lnSpc>
            </a:pPr>
            <a:r>
              <a:rPr lang="it-IT" dirty="0">
                <a:solidFill>
                  <a:schemeClr val="bg2">
                    <a:lumMod val="10000"/>
                  </a:schemeClr>
                </a:solidFill>
              </a:rPr>
              <a:t>Ulteriori informazioni potranno essere richieste per e-mail a:</a:t>
            </a:r>
          </a:p>
          <a:p>
            <a:pPr marL="365125" indent="-4763" algn="ctr">
              <a:lnSpc>
                <a:spcPct val="130000"/>
              </a:lnSpc>
              <a:buNone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vincenza.iannelli@posta.istruzione.it</a:t>
            </a:r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28998"/>
          </a:xfrm>
        </p:spPr>
        <p:txBody>
          <a:bodyPr/>
          <a:lstStyle/>
          <a:p>
            <a:pPr algn="ctr"/>
            <a:r>
              <a:rPr lang="it-IT" dirty="0"/>
              <a:t>Riepilogo</a:t>
            </a:r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marL="109728" indent="0" algn="ctr">
              <a:buNone/>
            </a:pPr>
            <a:r>
              <a:rPr lang="it-IT" sz="4800" dirty="0">
                <a:solidFill>
                  <a:schemeClr val="bg2">
                    <a:lumMod val="50000"/>
                  </a:schemeClr>
                </a:solidFill>
              </a:rPr>
              <a:t>S    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25681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it-IT" sz="3200" dirty="0"/>
            </a:br>
            <a:br>
              <a:rPr lang="it-IT" sz="3200" dirty="0"/>
            </a:br>
            <a:r>
              <a:rPr lang="it-IT" sz="3600" dirty="0"/>
              <a:t>Titolo del Concorso</a:t>
            </a:r>
          </a:p>
        </p:txBody>
      </p:sp>
      <p:sp>
        <p:nvSpPr>
          <p:cNvPr id="9" name="Ovale 8"/>
          <p:cNvSpPr/>
          <p:nvPr/>
        </p:nvSpPr>
        <p:spPr>
          <a:xfrm>
            <a:off x="2892314" y="2844209"/>
            <a:ext cx="3312368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/>
              <a:t> La musica dentro le parole</a:t>
            </a:r>
          </a:p>
        </p:txBody>
      </p:sp>
      <p:pic>
        <p:nvPicPr>
          <p:cNvPr id="4" name="Immagine 3" descr="Foto di Saffo">
            <a:extLst>
              <a:ext uri="{FF2B5EF4-FFF2-40B4-BE49-F238E27FC236}">
                <a16:creationId xmlns:a16="http://schemas.microsoft.com/office/drawing/2014/main" id="{CC1D8F76-E294-AD87-0670-3E59B6CCC0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49524"/>
            <a:ext cx="1897212" cy="239164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 descr="Orazio | Asterismi letterari">
            <a:extLst>
              <a:ext uri="{FF2B5EF4-FFF2-40B4-BE49-F238E27FC236}">
                <a16:creationId xmlns:a16="http://schemas.microsoft.com/office/drawing/2014/main" id="{3C574A91-6BEB-CB13-C40A-EEDCD30367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549524"/>
            <a:ext cx="1944216" cy="23916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8340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48068"/>
          </a:xfrm>
        </p:spPr>
        <p:txBody>
          <a:bodyPr>
            <a:noAutofit/>
          </a:bodyPr>
          <a:lstStyle/>
          <a:p>
            <a:pPr lvl="0" algn="just">
              <a:spcAft>
                <a:spcPts val="1200"/>
              </a:spcAft>
            </a:pPr>
            <a:endParaRPr lang="it-IT" sz="2000" dirty="0"/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800" kern="10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  <a:ea typeface="SimSun" panose="02010600030101010101" pitchFamily="2" charset="-122"/>
                <a:cs typeface="Lucida Sans Unicode" panose="020B0602030504020204" pitchFamily="34" charset="0"/>
              </a:rPr>
              <a:t>Far acquisire agli studenti competenze testuali e traduttive, incentivando l’importanza di una lettura e di uno studio capillare di testi classici e di una loro interpretazione;</a:t>
            </a:r>
            <a:endParaRPr lang="it-IT" sz="1800" kern="100" dirty="0">
              <a:effectLst/>
              <a:latin typeface="Lucida Sans Unicode" panose="020B0602030504020204" pitchFamily="34" charset="0"/>
              <a:ea typeface="SimSun" panose="02010600030101010101" pitchFamily="2" charset="-122"/>
              <a:cs typeface="Lucida Sans Unicode" panose="020B0602030504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800" kern="10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  <a:ea typeface="SimSun" panose="02010600030101010101" pitchFamily="2" charset="-122"/>
                <a:cs typeface="Lucida Sans Unicode" panose="020B0602030504020204" pitchFamily="34" charset="0"/>
              </a:rPr>
              <a:t>rendere tali testi più vicini agli studenti, promuovendone una eventuale attualizzazione e stimolando in loro la capacità di ricrearli con originalità e creatività;</a:t>
            </a:r>
            <a:endParaRPr lang="it-IT" sz="1800" kern="100" dirty="0">
              <a:effectLst/>
              <a:latin typeface="Lucida Sans Unicode" panose="020B0602030504020204" pitchFamily="34" charset="0"/>
              <a:ea typeface="SimSun" panose="02010600030101010101" pitchFamily="2" charset="-122"/>
              <a:cs typeface="Lucida Sans Unicode" panose="020B0602030504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800" kern="100" dirty="0">
                <a:solidFill>
                  <a:srgbClr val="000000"/>
                </a:solidFill>
                <a:effectLst/>
                <a:latin typeface="Lucida Sans Unicode" panose="020B0602030504020204" pitchFamily="34" charset="0"/>
                <a:ea typeface="SimSun" panose="02010600030101010101" pitchFamily="2" charset="-122"/>
                <a:cs typeface="Lucida Sans Unicode" panose="020B0602030504020204" pitchFamily="34" charset="0"/>
              </a:rPr>
              <a:t>offrire agli studenti la possibilità di essere soggetti attivi e di mettersi in gioco sperimentando nuove modalità di espressione.  </a:t>
            </a:r>
            <a:endParaRPr lang="it-IT" sz="1800" kern="100" dirty="0">
              <a:effectLst/>
              <a:latin typeface="Lucida Sans Unicode" panose="020B0602030504020204" pitchFamily="34" charset="0"/>
              <a:ea typeface="SimSun" panose="02010600030101010101" pitchFamily="2" charset="-122"/>
              <a:cs typeface="Lucida Sans Unicode" panose="020B0602030504020204" pitchFamily="34" charset="0"/>
            </a:endParaRPr>
          </a:p>
          <a:p>
            <a:pPr marL="109728" indent="0" algn="just">
              <a:spcAft>
                <a:spcPts val="1200"/>
              </a:spcAft>
              <a:buNone/>
            </a:pPr>
            <a:endParaRPr lang="it-IT" sz="2000" dirty="0"/>
          </a:p>
          <a:p>
            <a:pPr marL="109728" indent="0" algn="just">
              <a:spcAft>
                <a:spcPts val="1200"/>
              </a:spcAft>
              <a:buNone/>
            </a:pPr>
            <a:endParaRPr lang="it-IT" sz="2000" dirty="0"/>
          </a:p>
          <a:p>
            <a:pPr algn="just">
              <a:spcAft>
                <a:spcPts val="1200"/>
              </a:spcAft>
            </a:pPr>
            <a:endParaRPr lang="it-IT" sz="20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accent2"/>
                </a:solidFill>
              </a:rPr>
              <a:t>OBIETTIVI</a:t>
            </a:r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2954327"/>
          </a:xfrm>
        </p:spPr>
        <p:txBody>
          <a:bodyPr>
            <a:normAutofit/>
          </a:bodyPr>
          <a:lstStyle/>
          <a:p>
            <a:pPr marL="4763" indent="-4763" algn="just">
              <a:buNone/>
            </a:pPr>
            <a:endParaRPr lang="it-IT" sz="2800" kern="100" dirty="0">
              <a:latin typeface="Lucida Sans Unicode" panose="020B0602030504020204" pitchFamily="34" charset="0"/>
              <a:ea typeface="SimSun" panose="02010600030101010101" pitchFamily="2" charset="-122"/>
              <a:cs typeface="Lucida Sans Unicode" panose="020B0602030504020204" pitchFamily="34" charset="0"/>
            </a:endParaRPr>
          </a:p>
          <a:p>
            <a:pPr marL="4763" indent="-4763" algn="just">
              <a:buNone/>
            </a:pPr>
            <a:r>
              <a:rPr lang="it-IT" sz="2800" kern="100" dirty="0">
                <a:ea typeface="SimSun" panose="02010600030101010101" pitchFamily="2" charset="-122"/>
                <a:cs typeface="Lucida Sans Unicode" panose="020B0602030504020204" pitchFamily="34" charset="0"/>
              </a:rPr>
              <a:t>S</a:t>
            </a:r>
            <a:r>
              <a:rPr lang="it-IT" sz="2800" kern="100" dirty="0">
                <a:effectLst/>
                <a:ea typeface="SimSun" panose="02010600030101010101" pitchFamily="2" charset="-122"/>
                <a:cs typeface="Lucida Sans Unicode" panose="020B0602030504020204" pitchFamily="34" charset="0"/>
              </a:rPr>
              <a:t>ingoli studenti delle scuole secondarie di II grado aderenti alla rete DLC che con la loro classe partecipino alle attività di ricerca-azione previste per quest’anno.</a:t>
            </a:r>
            <a:endParaRPr lang="it-IT" sz="2800" dirty="0">
              <a:cs typeface="Lucida Sans Unicode" panose="020B0602030504020204" pitchFamily="34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368412"/>
          </a:xfrm>
        </p:spPr>
        <p:txBody>
          <a:bodyPr>
            <a:noAutofit/>
          </a:bodyPr>
          <a:lstStyle/>
          <a:p>
            <a:pPr algn="ctr"/>
            <a:r>
              <a:rPr lang="it-IT" sz="4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Destinatari e requisiti di ammissione</a:t>
            </a:r>
          </a:p>
        </p:txBody>
      </p:sp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285720" y="2928934"/>
            <a:ext cx="8429684" cy="2714644"/>
          </a:xfrm>
        </p:spPr>
        <p:txBody>
          <a:bodyPr>
            <a:normAutofit fontScale="32500" lnSpcReduction="20000"/>
          </a:bodyPr>
          <a:lstStyle/>
          <a:p>
            <a:pPr marL="822960" indent="-457200" algn="just"/>
            <a:r>
              <a:rPr lang="it-IT" sz="7000" kern="100" dirty="0"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Scegliere</a:t>
            </a:r>
            <a:r>
              <a:rPr lang="it-IT" sz="7000" kern="100" dirty="0">
                <a:effectLst/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 la sezione a cui partecipare, greca o latina</a:t>
            </a:r>
          </a:p>
          <a:p>
            <a:pPr marL="822960" indent="-457200" algn="just"/>
            <a:r>
              <a:rPr lang="it-IT" sz="7000" kern="100" dirty="0"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R</a:t>
            </a:r>
            <a:r>
              <a:rPr lang="it-IT" sz="7000" kern="100" dirty="0">
                <a:effectLst/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icreare dei due testi  dell’autore proposto: </a:t>
            </a:r>
            <a:r>
              <a:rPr lang="it-IT" sz="7000" u="sng" kern="100" dirty="0">
                <a:effectLst/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per quella latina</a:t>
            </a:r>
            <a:r>
              <a:rPr lang="it-IT" sz="7000" kern="100" dirty="0">
                <a:effectLst/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, Orazio, </a:t>
            </a:r>
            <a:r>
              <a:rPr lang="it-IT" sz="7000" u="sng" kern="100" dirty="0">
                <a:effectLst/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per quella greca, </a:t>
            </a:r>
            <a:r>
              <a:rPr lang="it-IT" sz="7000" kern="100" dirty="0">
                <a:effectLst/>
                <a:latin typeface="+mj-lt"/>
                <a:ea typeface="SimSun" panose="02010600030101010101" pitchFamily="2" charset="-122"/>
                <a:cs typeface="Tahoma" panose="020B0604030504040204" pitchFamily="34" charset="0"/>
              </a:rPr>
              <a:t>Saffo, delle traduzioni in versi tradizionali della letteratura italiana (dal trisillabo al dodecasillabo), organizzati o meno in strofe, con rime, se presenti, evidenziate mediante colori.</a:t>
            </a:r>
            <a:endParaRPr lang="it-IT" sz="7000" dirty="0">
              <a:latin typeface="+mj-lt"/>
            </a:endParaRPr>
          </a:p>
          <a:p>
            <a:pPr indent="0" algn="just">
              <a:buNone/>
            </a:pPr>
            <a:endParaRPr lang="it-IT" sz="7000" dirty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1368412"/>
          </a:xfrm>
        </p:spPr>
        <p:txBody>
          <a:bodyPr>
            <a:noAutofit/>
          </a:bodyPr>
          <a:lstStyle/>
          <a:p>
            <a:pPr algn="ctr"/>
            <a:r>
              <a:rPr lang="it-IT" sz="4400" dirty="0"/>
              <a:t>         </a:t>
            </a:r>
            <a:r>
              <a:rPr lang="it-IT" sz="4400" dirty="0">
                <a:solidFill>
                  <a:schemeClr val="accent4"/>
                </a:solidFill>
              </a:rPr>
              <a:t>Oggetto del concorso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20" y="566245"/>
            <a:ext cx="2143125" cy="2133600"/>
          </a:xfrm>
          <a:prstGeom prst="rect">
            <a:avLst/>
          </a:prstGeom>
        </p:spPr>
      </p:pic>
    </p:spTree>
  </p:cSld>
  <p:clrMapOvr>
    <a:masterClrMapping/>
  </p:clrMapOvr>
  <p:transition>
    <p:whee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439826"/>
            <a:ext cx="8229600" cy="4948068"/>
          </a:xfrm>
        </p:spPr>
        <p:txBody>
          <a:bodyPr>
            <a:normAutofit/>
          </a:bodyPr>
          <a:lstStyle/>
          <a:p>
            <a:pPr marL="95250" indent="-4763" algn="ctr">
              <a:buNone/>
            </a:pPr>
            <a:r>
              <a:rPr lang="it-IT" sz="2800" dirty="0"/>
              <a:t>Iscrizione entro il </a:t>
            </a:r>
          </a:p>
          <a:p>
            <a:pPr marL="95250" indent="-4763" algn="ctr">
              <a:buNone/>
            </a:pPr>
            <a:r>
              <a:rPr lang="it-IT" b="1" dirty="0">
                <a:solidFill>
                  <a:srgbClr val="FF0000"/>
                </a:solidFill>
              </a:rPr>
              <a:t>30 Novembre 2023</a:t>
            </a:r>
          </a:p>
          <a:p>
            <a:pPr marL="95250" indent="-4763" algn="ctr">
              <a:buNone/>
            </a:pPr>
            <a:r>
              <a:rPr lang="it-IT" dirty="0"/>
              <a:t>tramite apposita scheda disponibile su:</a:t>
            </a:r>
          </a:p>
          <a:p>
            <a:pPr marL="95250" indent="-4763" algn="ctr">
              <a:buNone/>
            </a:pPr>
            <a:endParaRPr lang="it-IT" sz="1400" dirty="0"/>
          </a:p>
          <a:p>
            <a:pPr marL="95250" indent="-4763" algn="ctr">
              <a:buNone/>
            </a:pPr>
            <a:r>
              <a:rPr lang="it-IT" sz="2400" b="1" dirty="0">
                <a:solidFill>
                  <a:srgbClr val="002060"/>
                </a:solidFill>
              </a:rPr>
              <a:t>www.liceospedalieri.edu.it/concorsoDLC2023/</a:t>
            </a:r>
          </a:p>
          <a:p>
            <a:pPr marL="95250" indent="-4763" algn="ctr">
              <a:buNone/>
            </a:pPr>
            <a:endParaRPr lang="it-IT" sz="1600" dirty="0"/>
          </a:p>
          <a:p>
            <a:pPr marL="95250" indent="-4763" algn="ctr">
              <a:buNone/>
            </a:pPr>
            <a:r>
              <a:rPr lang="it-IT" dirty="0"/>
              <a:t>da inviare a:</a:t>
            </a:r>
          </a:p>
          <a:p>
            <a:pPr marL="95250" indent="-4763" algn="ctr">
              <a:buNone/>
            </a:pPr>
            <a:endParaRPr lang="it-IT" sz="1600" dirty="0"/>
          </a:p>
          <a:p>
            <a:pPr marL="95250" indent="-4763" algn="ctr">
              <a:buNone/>
            </a:pPr>
            <a:r>
              <a:rPr lang="it-IT" sz="2400" b="1" dirty="0">
                <a:solidFill>
                  <a:srgbClr val="002060"/>
                </a:solidFill>
              </a:rPr>
              <a:t>ctpc070002@istruzione.it</a:t>
            </a:r>
          </a:p>
          <a:p>
            <a:pPr algn="ctr">
              <a:buNone/>
            </a:pPr>
            <a:r>
              <a:rPr lang="it-IT" sz="2400" dirty="0"/>
              <a:t>e a</a:t>
            </a:r>
          </a:p>
          <a:p>
            <a:pPr marL="95250" indent="-4763" algn="ctr">
              <a:buNone/>
            </a:pPr>
            <a:r>
              <a:rPr lang="it-IT" sz="2400" b="1" dirty="0">
                <a:solidFill>
                  <a:srgbClr val="002060"/>
                </a:solidFill>
              </a:rPr>
              <a:t>vincenza.iannelli@posta.istruzione.it</a:t>
            </a:r>
          </a:p>
          <a:p>
            <a:pPr marL="95250" indent="-4763" algn="ctr">
              <a:buNone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0"/>
          </a:xfrm>
        </p:spPr>
        <p:txBody>
          <a:bodyPr/>
          <a:lstStyle/>
          <a:p>
            <a:pPr algn="ctr"/>
            <a:r>
              <a:rPr lang="it-IT" dirty="0"/>
              <a:t>Modalità e tempi di iscrizione</a:t>
            </a:r>
          </a:p>
        </p:txBody>
      </p:sp>
    </p:spTree>
  </p:cSld>
  <p:clrMapOvr>
    <a:masterClrMapping/>
  </p:clrMapOvr>
  <p:transition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70848" y="1279586"/>
            <a:ext cx="8229600" cy="4826535"/>
          </a:xfrm>
        </p:spPr>
        <p:txBody>
          <a:bodyPr>
            <a:normAutofit fontScale="92500" lnSpcReduction="20000"/>
          </a:bodyPr>
          <a:lstStyle/>
          <a:p>
            <a:pPr marL="184150" indent="-4763" algn="ctr">
              <a:buNone/>
            </a:pPr>
            <a:endParaRPr lang="it-IT" sz="2600" dirty="0"/>
          </a:p>
          <a:p>
            <a:pPr marL="184150" indent="-4763" algn="ctr">
              <a:buNone/>
            </a:pPr>
            <a:r>
              <a:rPr lang="it-IT" sz="2600" dirty="0"/>
              <a:t>Entro il </a:t>
            </a:r>
            <a:r>
              <a:rPr lang="it-IT" sz="2600" b="1" dirty="0">
                <a:solidFill>
                  <a:srgbClr val="FF0000"/>
                </a:solidFill>
              </a:rPr>
              <a:t>28 febbraio 2024 </a:t>
            </a:r>
            <a:r>
              <a:rPr lang="it-IT" sz="2600" dirty="0"/>
              <a:t>inviare agli indirizzi:</a:t>
            </a:r>
          </a:p>
          <a:p>
            <a:pPr algn="ctr">
              <a:buNone/>
            </a:pPr>
            <a:endParaRPr lang="it-IT" sz="2600" dirty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it-IT" sz="2600" b="1" dirty="0">
                <a:solidFill>
                  <a:srgbClr val="002060"/>
                </a:solidFill>
              </a:rPr>
              <a:t>ctpc070002@istruzione.it</a:t>
            </a:r>
          </a:p>
          <a:p>
            <a:pPr algn="ctr">
              <a:buNone/>
            </a:pPr>
            <a:r>
              <a:rPr lang="it-IT" sz="2600" dirty="0"/>
              <a:t>e</a:t>
            </a:r>
          </a:p>
          <a:p>
            <a:pPr algn="ctr">
              <a:buNone/>
            </a:pPr>
            <a:r>
              <a:rPr lang="it-IT" sz="2600" b="1" dirty="0">
                <a:solidFill>
                  <a:srgbClr val="002060"/>
                </a:solidFill>
              </a:rPr>
              <a:t>vincenza.iannelli@posta.istruzione.it</a:t>
            </a:r>
          </a:p>
          <a:p>
            <a:pPr marL="566928" indent="-457200">
              <a:buNone/>
            </a:pPr>
            <a:endParaRPr lang="it-IT" sz="2400" dirty="0"/>
          </a:p>
          <a:p>
            <a:pPr marL="566928" indent="-457200">
              <a:buNone/>
            </a:pPr>
            <a:r>
              <a:rPr lang="it-IT" sz="2400" dirty="0"/>
              <a:t>1.  Le traduzioni creative o dei due testi di Saffo o dei due di Orazio.</a:t>
            </a:r>
          </a:p>
          <a:p>
            <a:pPr marL="566928" indent="-457200" algn="just">
              <a:buNone/>
            </a:pPr>
            <a:r>
              <a:rPr lang="it-IT" sz="2400" dirty="0"/>
              <a:t>2. La scheda</a:t>
            </a:r>
            <a:r>
              <a:rPr lang="it-IT" sz="2400" b="1" dirty="0"/>
              <a:t> </a:t>
            </a:r>
            <a:r>
              <a:rPr lang="it-IT" sz="2400" dirty="0"/>
              <a:t>di presentazione dei prodotti per le cui caratteristiche si rimanda al bando e il cui modello si trova nel sito dello «Spedalieri»-sezione apposita.</a:t>
            </a:r>
          </a:p>
          <a:p>
            <a:pPr marL="449263" indent="-339725" algn="just">
              <a:buNone/>
            </a:pPr>
            <a:r>
              <a:rPr lang="it-IT" sz="2400" dirty="0"/>
              <a:t>3. le dichiarazioni inviate dai referenti dei progetti DLC o del Concorso relative alle liberatorie</a:t>
            </a:r>
            <a:r>
              <a:rPr lang="it-IT" sz="2400" b="1" dirty="0"/>
              <a:t> </a:t>
            </a:r>
            <a:r>
              <a:rPr lang="it-IT" sz="2400" dirty="0"/>
              <a:t>acquisite e depositate presso gli uffici delle proprie scuole.</a:t>
            </a:r>
          </a:p>
          <a:p>
            <a:pPr marL="566928" indent="-457200">
              <a:buNone/>
            </a:pPr>
            <a:endParaRPr lang="it-IT" sz="24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70848" y="116632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Termini e modalità di presentazione </a:t>
            </a:r>
            <a:br>
              <a:rPr lang="it-IT" sz="3200" dirty="0"/>
            </a:br>
            <a:r>
              <a:rPr lang="it-IT" sz="3200" dirty="0"/>
              <a:t>dei prodotti finali</a:t>
            </a:r>
          </a:p>
        </p:txBody>
      </p:sp>
    </p:spTree>
  </p:cSld>
  <p:clrMapOvr>
    <a:masterClrMapping/>
  </p:clrMapOvr>
  <p:transition>
    <p:circl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collegiodocentin1_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640" y="1857364"/>
            <a:ext cx="5038930" cy="3571900"/>
          </a:xfrm>
          <a:prstGeom prst="rect">
            <a:avLst/>
          </a:prstGeom>
        </p:spPr>
      </p:pic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429256" y="1714488"/>
            <a:ext cx="3286148" cy="4000528"/>
          </a:xfrm>
        </p:spPr>
        <p:txBody>
          <a:bodyPr>
            <a:normAutofit fontScale="70000" lnSpcReduction="20000"/>
          </a:bodyPr>
          <a:lstStyle/>
          <a:p>
            <a:pPr marL="109728" indent="0" algn="just">
              <a:buNone/>
            </a:pPr>
            <a:endParaRPr lang="it-IT" dirty="0"/>
          </a:p>
          <a:p>
            <a:pPr marL="109728" indent="0" algn="ctr">
              <a:lnSpc>
                <a:spcPct val="150000"/>
              </a:lnSpc>
              <a:buNone/>
            </a:pPr>
            <a:r>
              <a:rPr lang="it-IT" sz="2800" b="1" dirty="0"/>
              <a:t>1 Presidente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it-IT" sz="2800" b="1" dirty="0"/>
              <a:t>5</a:t>
            </a:r>
            <a:r>
              <a:rPr lang="it-IT" sz="2800" b="1"/>
              <a:t> </a:t>
            </a:r>
            <a:r>
              <a:rPr lang="it-IT" sz="2800" b="1" dirty="0"/>
              <a:t>Componenti</a:t>
            </a:r>
          </a:p>
          <a:p>
            <a:pPr marL="109728" indent="0" algn="ctr">
              <a:lnSpc>
                <a:spcPct val="150000"/>
              </a:lnSpc>
              <a:buNone/>
            </a:pPr>
            <a:endParaRPr lang="it-IT" sz="2800" dirty="0"/>
          </a:p>
          <a:p>
            <a:pPr marL="109728" indent="0" algn="ctr">
              <a:lnSpc>
                <a:spcPct val="150000"/>
              </a:lnSpc>
              <a:buNone/>
            </a:pPr>
            <a:r>
              <a:rPr lang="it-IT" sz="2800" dirty="0"/>
              <a:t>tra Docenti universitari e di scuole, 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it-IT" sz="2800" dirty="0"/>
              <a:t>Dirigenti 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it-IT" sz="2800" dirty="0"/>
              <a:t>ed Enti esterni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accent2"/>
                </a:solidFill>
              </a:rPr>
              <a:t>Commissione esaminatrice</a:t>
            </a:r>
          </a:p>
        </p:txBody>
      </p:sp>
    </p:spTree>
  </p:cSld>
  <p:clrMapOvr>
    <a:masterClrMapping/>
  </p:clrMapOvr>
  <p:transition>
    <p:push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20"/>
          <p:cNvGrpSpPr/>
          <p:nvPr/>
        </p:nvGrpSpPr>
        <p:grpSpPr>
          <a:xfrm>
            <a:off x="1857356" y="428604"/>
            <a:ext cx="5222386" cy="2760486"/>
            <a:chOff x="1383206" y="1556438"/>
            <a:chExt cx="6271940" cy="3315266"/>
          </a:xfrm>
        </p:grpSpPr>
        <p:sp>
          <p:nvSpPr>
            <p:cNvPr id="5" name="Ovale 4"/>
            <p:cNvSpPr/>
            <p:nvPr/>
          </p:nvSpPr>
          <p:spPr>
            <a:xfrm>
              <a:off x="1954710" y="1556438"/>
              <a:ext cx="5214974" cy="2786082"/>
            </a:xfrm>
            <a:prstGeom prst="ellipse">
              <a:avLst/>
            </a:prstGeom>
            <a:noFill/>
            <a:ln cmpd="sng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" name="CasellaDiTesto 5"/>
            <p:cNvSpPr txBox="1"/>
            <p:nvPr/>
          </p:nvSpPr>
          <p:spPr>
            <a:xfrm>
              <a:off x="1642695" y="2056504"/>
              <a:ext cx="5715040" cy="16633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it-IT" sz="1600" dirty="0"/>
            </a:p>
            <a:p>
              <a:pPr algn="ctr"/>
              <a:r>
                <a:rPr lang="it-IT" sz="2800" b="1" dirty="0">
                  <a:solidFill>
                    <a:schemeClr val="bg2">
                      <a:lumMod val="25000"/>
                    </a:schemeClr>
                  </a:solidFill>
                </a:rPr>
                <a:t>Criteri di valutazione</a:t>
              </a:r>
            </a:p>
            <a:p>
              <a:pPr algn="ctr"/>
              <a:r>
                <a:rPr lang="it-IT" sz="2000" b="1" dirty="0">
                  <a:solidFill>
                    <a:schemeClr val="bg2">
                      <a:lumMod val="25000"/>
                    </a:schemeClr>
                  </a:solidFill>
                </a:rPr>
                <a:t>con un punteggio da 1 a 20 per </a:t>
              </a:r>
            </a:p>
            <a:p>
              <a:pPr algn="ctr"/>
              <a:r>
                <a:rPr lang="it-IT" sz="2000" b="1" dirty="0">
                  <a:solidFill>
                    <a:schemeClr val="bg2">
                      <a:lumMod val="25000"/>
                    </a:schemeClr>
                  </a:solidFill>
                </a:rPr>
                <a:t>ogni descrittore</a:t>
              </a:r>
            </a:p>
          </p:txBody>
        </p:sp>
        <p:grpSp>
          <p:nvGrpSpPr>
            <p:cNvPr id="4" name="Gruppo 15"/>
            <p:cNvGrpSpPr/>
            <p:nvPr/>
          </p:nvGrpSpPr>
          <p:grpSpPr>
            <a:xfrm>
              <a:off x="1383206" y="3056637"/>
              <a:ext cx="1746972" cy="1475822"/>
              <a:chOff x="1530497" y="2528141"/>
              <a:chExt cx="1762503" cy="1491127"/>
            </a:xfrm>
          </p:grpSpPr>
          <p:sp>
            <p:nvSpPr>
              <p:cNvPr id="7" name="Freccia a destra 6"/>
              <p:cNvSpPr/>
              <p:nvPr/>
            </p:nvSpPr>
            <p:spPr>
              <a:xfrm rot="8799501">
                <a:off x="1530497" y="2528141"/>
                <a:ext cx="404105" cy="1011227"/>
              </a:xfrm>
              <a:prstGeom prst="rightArrow">
                <a:avLst>
                  <a:gd name="adj1" fmla="val 50000"/>
                  <a:gd name="adj2" fmla="val 5328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5" name="Freccia a destra 14"/>
              <p:cNvSpPr/>
              <p:nvPr/>
            </p:nvSpPr>
            <p:spPr>
              <a:xfrm rot="6762885">
                <a:off x="2585334" y="3311602"/>
                <a:ext cx="404105" cy="1011227"/>
              </a:xfrm>
              <a:prstGeom prst="rightArrow">
                <a:avLst>
                  <a:gd name="adj1" fmla="val 50000"/>
                  <a:gd name="adj2" fmla="val 5328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8" name="Gruppo 16"/>
            <p:cNvGrpSpPr/>
            <p:nvPr/>
          </p:nvGrpSpPr>
          <p:grpSpPr>
            <a:xfrm flipH="1">
              <a:off x="3916930" y="3056636"/>
              <a:ext cx="3738216" cy="1815068"/>
              <a:chOff x="1663231" y="2543473"/>
              <a:chExt cx="3771450" cy="1833892"/>
            </a:xfrm>
          </p:grpSpPr>
          <p:sp>
            <p:nvSpPr>
              <p:cNvPr id="18" name="Freccia a destra 17"/>
              <p:cNvSpPr/>
              <p:nvPr/>
            </p:nvSpPr>
            <p:spPr>
              <a:xfrm rot="8799501">
                <a:off x="1663231" y="2543473"/>
                <a:ext cx="404104" cy="1011226"/>
              </a:xfrm>
              <a:prstGeom prst="rightArrow">
                <a:avLst>
                  <a:gd name="adj1" fmla="val 50000"/>
                  <a:gd name="adj2" fmla="val 5328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19" name="Freccia a destra 18"/>
              <p:cNvSpPr/>
              <p:nvPr/>
            </p:nvSpPr>
            <p:spPr>
              <a:xfrm rot="7008570">
                <a:off x="2924590" y="3433616"/>
                <a:ext cx="404105" cy="1011227"/>
              </a:xfrm>
              <a:prstGeom prst="rightArrow">
                <a:avLst>
                  <a:gd name="adj1" fmla="val 50000"/>
                  <a:gd name="adj2" fmla="val 5328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20" name="Freccia a destra 19"/>
              <p:cNvSpPr/>
              <p:nvPr/>
            </p:nvSpPr>
            <p:spPr>
              <a:xfrm rot="5400000">
                <a:off x="4727015" y="3669699"/>
                <a:ext cx="404105" cy="1011227"/>
              </a:xfrm>
              <a:prstGeom prst="rightArrow">
                <a:avLst>
                  <a:gd name="adj1" fmla="val 50000"/>
                  <a:gd name="adj2" fmla="val 5328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sp>
        <p:nvSpPr>
          <p:cNvPr id="23" name="CasellaDiTesto 22"/>
          <p:cNvSpPr txBox="1"/>
          <p:nvPr/>
        </p:nvSpPr>
        <p:spPr>
          <a:xfrm>
            <a:off x="357158" y="1928802"/>
            <a:ext cx="1500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Attinenza a quanto richiesto dal Bando</a:t>
            </a:r>
          </a:p>
        </p:txBody>
      </p:sp>
      <p:sp>
        <p:nvSpPr>
          <p:cNvPr id="28" name="CasellaDiTesto 27"/>
          <p:cNvSpPr txBox="1"/>
          <p:nvPr/>
        </p:nvSpPr>
        <p:spPr>
          <a:xfrm>
            <a:off x="923556" y="3026276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it-IT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1507237" y="3022577"/>
            <a:ext cx="2056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Completezza ed esaustività nella compilazione dei dati richiesti nella scheda di presentazione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3505400" y="3349441"/>
            <a:ext cx="18573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Capacità di creare un testo  coerente e coeso nelle sue varie parti</a:t>
            </a:r>
          </a:p>
        </p:txBody>
      </p:sp>
      <p:sp>
        <p:nvSpPr>
          <p:cNvPr id="31" name="CasellaDiTesto 30"/>
          <p:cNvSpPr txBox="1"/>
          <p:nvPr/>
        </p:nvSpPr>
        <p:spPr>
          <a:xfrm>
            <a:off x="5204931" y="3173061"/>
            <a:ext cx="20002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Cura nel realizzarlo, oltre che dell’aspetto contenutistico (temi, contesti letterari e storici</a:t>
            </a:r>
            <a:r>
              <a:rPr lang="it-IT" b="1" dirty="0">
                <a:solidFill>
                  <a:schemeClr val="bg2">
                    <a:lumMod val="25000"/>
                  </a:schemeClr>
                </a:solidFill>
              </a:rPr>
              <a:t>) </a:t>
            </a:r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anche di quello formale (metrica, lessico</a:t>
            </a:r>
            <a:r>
              <a:rPr lang="it-IT" b="1" dirty="0">
                <a:solidFill>
                  <a:schemeClr val="bg2">
                    <a:lumMod val="25000"/>
                  </a:schemeClr>
                </a:solidFill>
              </a:rPr>
              <a:t>,</a:t>
            </a:r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 figure retoriche, punteggiatura)</a:t>
            </a:r>
          </a:p>
        </p:txBody>
      </p:sp>
      <p:sp>
        <p:nvSpPr>
          <p:cNvPr id="32" name="CasellaDiTesto 31"/>
          <p:cNvSpPr txBox="1"/>
          <p:nvPr/>
        </p:nvSpPr>
        <p:spPr>
          <a:xfrm>
            <a:off x="6959225" y="2041163"/>
            <a:ext cx="19287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Creatività ed originalità nella realizzazione del lavoro</a:t>
            </a:r>
          </a:p>
        </p:txBody>
      </p:sp>
    </p:spTree>
  </p:cSld>
  <p:clrMapOvr>
    <a:masterClrMapping/>
  </p:clrMapOvr>
  <p:transition>
    <p:diamond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935</TotalTime>
  <Words>712</Words>
  <Application>Microsoft Office PowerPoint</Application>
  <PresentationFormat>Presentazione su schermo (4:3)</PresentationFormat>
  <Paragraphs>101</Paragraphs>
  <Slides>12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0" baseType="lpstr">
      <vt:lpstr>Aparajita</vt:lpstr>
      <vt:lpstr>Calibri</vt:lpstr>
      <vt:lpstr>Lucida Sans Unicode</vt:lpstr>
      <vt:lpstr>Symbol</vt:lpstr>
      <vt:lpstr>Verdana</vt:lpstr>
      <vt:lpstr>Wingdings 2</vt:lpstr>
      <vt:lpstr>Wingdings 3</vt:lpstr>
      <vt:lpstr>Viale</vt:lpstr>
      <vt:lpstr>Presentazione standard di PowerPoint</vt:lpstr>
      <vt:lpstr>  Titolo del Concorso</vt:lpstr>
      <vt:lpstr>OBIETTIVI</vt:lpstr>
      <vt:lpstr>Destinatari e requisiti di ammissione</vt:lpstr>
      <vt:lpstr>         Oggetto del concorso</vt:lpstr>
      <vt:lpstr>Modalità e tempi di iscrizione</vt:lpstr>
      <vt:lpstr>Termini e modalità di presentazione  dei prodotti finali</vt:lpstr>
      <vt:lpstr>Commissione esaminatrice</vt:lpstr>
      <vt:lpstr>Presentazione standard di PowerPoint</vt:lpstr>
      <vt:lpstr>          Premiazione e pubblicazione                       degli elaborati</vt:lpstr>
      <vt:lpstr>Pubblicazione del bando su:</vt:lpstr>
      <vt:lpstr>Riepilogo</vt:lpstr>
    </vt:vector>
  </TitlesOfParts>
  <Company>BASTARDS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Acer</dc:creator>
  <cp:lastModifiedBy>vivina Iannelli</cp:lastModifiedBy>
  <cp:revision>97</cp:revision>
  <dcterms:created xsi:type="dcterms:W3CDTF">2018-10-15T13:38:32Z</dcterms:created>
  <dcterms:modified xsi:type="dcterms:W3CDTF">2023-10-09T10:41:18Z</dcterms:modified>
</cp:coreProperties>
</file>