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1"/>
  </p:normalViewPr>
  <p:slideViewPr>
    <p:cSldViewPr snapToGrid="0" snapToObjects="1">
      <p:cViewPr varScale="1">
        <p:scale>
          <a:sx n="114" d="100"/>
          <a:sy n="114" d="100"/>
        </p:scale>
        <p:origin x="101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alphaModFix amt="4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alphaModFix amt="4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417560" y="0"/>
            <a:ext cx="7773840" cy="213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it-IT" sz="5400" b="1" i="1" strike="noStrike" spc="-1">
                <a:solidFill>
                  <a:srgbClr val="385623"/>
                </a:solidFill>
                <a:latin typeface="Copperplate Gothic Bold"/>
                <a:ea typeface="Copperplate Gothic Bold"/>
              </a:rPr>
              <a:t>I Doveri dell’Uomo</a:t>
            </a:r>
            <a:br/>
            <a:r>
              <a:rPr lang="it-IT" sz="4800" b="1" strike="noStrike" spc="-1">
                <a:solidFill>
                  <a:srgbClr val="385623"/>
                </a:solidFill>
                <a:latin typeface="Copperplate Gothic Bold"/>
                <a:ea typeface="Copperplate Gothic Bold"/>
              </a:rPr>
              <a:t>di Giuseppe Mazzini</a:t>
            </a:r>
            <a:br/>
            <a:r>
              <a:rPr lang="it-IT" sz="4800" b="1" strike="noStrike" spc="-1">
                <a:solidFill>
                  <a:srgbClr val="385623"/>
                </a:solidFill>
                <a:latin typeface="Copperplate Gothic Bold"/>
                <a:ea typeface="Copperplate Gothic Bold"/>
              </a:rPr>
              <a:t> e Noi</a:t>
            </a:r>
            <a:br/>
            <a:r>
              <a:rPr lang="it-IT" sz="4800" b="1" strike="noStrike" spc="-1">
                <a:solidFill>
                  <a:srgbClr val="385623"/>
                </a:solidFill>
                <a:latin typeface="Copperplate Gothic Bold"/>
                <a:ea typeface="Copperplate Gothic Bold"/>
              </a:rPr>
              <a:t>Studenti del</a:t>
            </a:r>
            <a:br/>
            <a:r>
              <a:rPr lang="it-IT" sz="4800" b="1" strike="noStrike" spc="-1">
                <a:solidFill>
                  <a:srgbClr val="385623"/>
                </a:solidFill>
                <a:latin typeface="Copperplate Gothic Bold"/>
                <a:ea typeface="Copperplate Gothic Bold"/>
              </a:rPr>
              <a:t> XXI Secolo</a:t>
            </a:r>
            <a:endParaRPr lang="it-IT" sz="4800" b="0" strike="noStrike" spc="-1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0" y="2730240"/>
            <a:ext cx="12079800" cy="422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it-IT" sz="2900" b="1" i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					</a:t>
            </a:r>
            <a:endParaRPr lang="it-IT" sz="29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it-IT" sz="1800" b="1" strike="noStrike" spc="-1">
                <a:solidFill>
                  <a:srgbClr val="385623"/>
                </a:solidFill>
                <a:latin typeface="Copperplate Gothic Bold"/>
                <a:ea typeface="Copperplate Gothic Bold"/>
              </a:rPr>
              <a:t>						 </a:t>
            </a:r>
            <a:r>
              <a:rPr lang="it-IT" b="1" spc="-1">
                <a:solidFill>
                  <a:srgbClr val="385623"/>
                </a:solidFill>
                <a:latin typeface="Copperplate Gothic Bold"/>
                <a:ea typeface="Copperplate Gothic Bold"/>
              </a:rPr>
              <a:t>IV </a:t>
            </a:r>
            <a:r>
              <a:rPr lang="it-IT" sz="1800" b="1" strike="noStrike" spc="-1">
                <a:solidFill>
                  <a:srgbClr val="385623"/>
                </a:solidFill>
                <a:latin typeface="Copperplate Gothic Bold"/>
                <a:ea typeface="Copperplate Gothic Bold"/>
              </a:rPr>
              <a:t>B SA del Liceo “E. </a:t>
            </a:r>
            <a:r>
              <a:rPr lang="it-IT" sz="1800" b="1" strike="noStrike" spc="-1" dirty="0" err="1">
                <a:solidFill>
                  <a:srgbClr val="385623"/>
                </a:solidFill>
                <a:latin typeface="Copperplate Gothic Bold"/>
                <a:ea typeface="Copperplate Gothic Bold"/>
              </a:rPr>
              <a:t>Boggio</a:t>
            </a:r>
            <a:r>
              <a:rPr lang="it-IT" sz="1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 </a:t>
            </a:r>
            <a:r>
              <a:rPr lang="it-IT" sz="1800" b="1" strike="noStrike" spc="-1" dirty="0" err="1">
                <a:solidFill>
                  <a:srgbClr val="385623"/>
                </a:solidFill>
                <a:latin typeface="Copperplate Gothic Bold"/>
                <a:ea typeface="Copperplate Gothic Bold"/>
              </a:rPr>
              <a:t>Lera</a:t>
            </a:r>
            <a:r>
              <a:rPr lang="it-IT" sz="1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”</a:t>
            </a:r>
            <a:endParaRPr lang="it-IT" sz="18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it-IT" sz="1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						 IV B del Liceo Classico “N. Spedalieri”</a:t>
            </a:r>
            <a:endParaRPr lang="it-IT" sz="18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it-IT" sz="1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										di Catania</a:t>
            </a:r>
            <a:endParaRPr lang="it-IT" sz="18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endParaRPr lang="it-IT" sz="18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it-IT" sz="2400" b="1" i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INTERVIENE</a:t>
            </a:r>
            <a:endParaRPr lang="it-IT" sz="24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it-IT" sz="26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 il </a:t>
            </a:r>
            <a:r>
              <a:rPr lang="it-IT" sz="2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Direttore </a:t>
            </a:r>
            <a:r>
              <a:rPr lang="it-IT" sz="26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de</a:t>
            </a:r>
            <a:r>
              <a:rPr lang="it-IT" sz="2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 “</a:t>
            </a:r>
            <a:r>
              <a:rPr lang="it-IT" sz="2800" b="1" i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Il Pensiero Mazziniano</a:t>
            </a:r>
            <a:r>
              <a:rPr lang="it-IT" sz="2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” Pietro Caruso</a:t>
            </a:r>
            <a:endParaRPr lang="it-IT" sz="28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it-IT" sz="16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in collaborazione con</a:t>
            </a:r>
            <a:r>
              <a:rPr lang="it-IT" sz="1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 </a:t>
            </a:r>
            <a:r>
              <a:rPr lang="it-IT" sz="16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la</a:t>
            </a:r>
            <a:r>
              <a:rPr lang="it-IT" sz="1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 sezione di Catania </a:t>
            </a:r>
            <a:r>
              <a:rPr lang="it-IT" sz="16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dell</a:t>
            </a:r>
            <a:r>
              <a:rPr lang="it-IT" sz="1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‘Associazione Mazziniana Italiana</a:t>
            </a:r>
            <a:endParaRPr lang="it-IT" sz="18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it-IT" sz="1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21 aprile  2021 ore 8.30 -11</a:t>
            </a:r>
            <a:endParaRPr lang="it-IT" sz="18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lang="it-IT" sz="1800" b="1" strike="noStrike" spc="-1" dirty="0">
                <a:solidFill>
                  <a:srgbClr val="385623"/>
                </a:solidFill>
                <a:latin typeface="Copperplate Gothic Bold"/>
                <a:ea typeface="Copperplate Gothic Bold"/>
              </a:rPr>
              <a:t> su Google suite</a:t>
            </a:r>
            <a:endParaRPr lang="it-IT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it-IT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it-IT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</TotalTime>
  <Words>105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Copperplate Gothic Bold</vt:lpstr>
      <vt:lpstr>Symbol</vt:lpstr>
      <vt:lpstr>Wingdings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Perché  i Doveri  dell’Uomo di Mazzini?</dc:title>
  <dc:subject/>
  <dc:creator>Utente di Microsoft Office</dc:creator>
  <dc:description/>
  <cp:lastModifiedBy>Microsoft Office User</cp:lastModifiedBy>
  <cp:revision>13</cp:revision>
  <dcterms:created xsi:type="dcterms:W3CDTF">2021-03-19T11:53:35Z</dcterms:created>
  <dcterms:modified xsi:type="dcterms:W3CDTF">2021-04-19T16:13:24Z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15.0037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