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7559675" cy="10691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61"/>
  </p:normalViewPr>
  <p:slideViewPr>
    <p:cSldViewPr snapToGrid="0" snapToObjects="1">
      <p:cViewPr varScale="1">
        <p:scale>
          <a:sx n="114" d="100"/>
          <a:sy n="114" d="100"/>
        </p:scale>
        <p:origin x="1016" y="1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280" cy="11064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>
            <a:alphaModFix amt="49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it-IT" sz="1800" b="0" strike="noStrike" spc="-1">
                <a:latin typeface="Arial"/>
              </a:rPr>
              <a:t>Fai clic per modificare il formato del testo del titolo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00" b="0" strike="noStrike" spc="-1"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>
            <a:alphaModFix amt="49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4417560" y="0"/>
            <a:ext cx="7773840" cy="2137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it-IT" sz="5400" b="1" i="1" strike="noStrike" spc="-1">
                <a:solidFill>
                  <a:srgbClr val="385623"/>
                </a:solidFill>
                <a:latin typeface="Copperplate Gothic Bold"/>
                <a:ea typeface="Copperplate Gothic Bold"/>
              </a:rPr>
              <a:t>I Doveri dell’Uomo</a:t>
            </a:r>
            <a:br/>
            <a:r>
              <a:rPr lang="it-IT" sz="4800" b="1" strike="noStrike" spc="-1">
                <a:solidFill>
                  <a:srgbClr val="385623"/>
                </a:solidFill>
                <a:latin typeface="Copperplate Gothic Bold"/>
                <a:ea typeface="Copperplate Gothic Bold"/>
              </a:rPr>
              <a:t>di Giuseppe Mazzini</a:t>
            </a:r>
            <a:br/>
            <a:r>
              <a:rPr lang="it-IT" sz="4800" b="1" strike="noStrike" spc="-1">
                <a:solidFill>
                  <a:srgbClr val="385623"/>
                </a:solidFill>
                <a:latin typeface="Copperplate Gothic Bold"/>
                <a:ea typeface="Copperplate Gothic Bold"/>
              </a:rPr>
              <a:t> e Noi</a:t>
            </a:r>
            <a:br/>
            <a:r>
              <a:rPr lang="it-IT" sz="4800" b="1" strike="noStrike" spc="-1">
                <a:solidFill>
                  <a:srgbClr val="385623"/>
                </a:solidFill>
                <a:latin typeface="Copperplate Gothic Bold"/>
                <a:ea typeface="Copperplate Gothic Bold"/>
              </a:rPr>
              <a:t>Studenti del</a:t>
            </a:r>
            <a:br/>
            <a:r>
              <a:rPr lang="it-IT" sz="4800" b="1" strike="noStrike" spc="-1">
                <a:solidFill>
                  <a:srgbClr val="385623"/>
                </a:solidFill>
                <a:latin typeface="Copperplate Gothic Bold"/>
                <a:ea typeface="Copperplate Gothic Bold"/>
              </a:rPr>
              <a:t> XXI Secolo</a:t>
            </a:r>
            <a:endParaRPr lang="it-IT" sz="4800" b="0" strike="noStrike" spc="-1">
              <a:latin typeface="Arial"/>
            </a:endParaRPr>
          </a:p>
        </p:txBody>
      </p:sp>
      <p:sp>
        <p:nvSpPr>
          <p:cNvPr id="39" name="CustomShape 2"/>
          <p:cNvSpPr/>
          <p:nvPr/>
        </p:nvSpPr>
        <p:spPr>
          <a:xfrm>
            <a:off x="0" y="2730240"/>
            <a:ext cx="12079800" cy="4222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r">
              <a:lnSpc>
                <a:spcPct val="90000"/>
              </a:lnSpc>
              <a:spcBef>
                <a:spcPts val="1001"/>
              </a:spcBef>
            </a:pPr>
            <a:r>
              <a:rPr lang="it-IT" sz="2900" b="1" i="1" strike="noStrike" spc="-1" dirty="0">
                <a:solidFill>
                  <a:srgbClr val="385623"/>
                </a:solidFill>
                <a:latin typeface="Copperplate Gothic Bold"/>
                <a:ea typeface="Copperplate Gothic Bold"/>
              </a:rPr>
              <a:t>					</a:t>
            </a:r>
            <a:endParaRPr lang="it-IT" sz="2900" b="0" strike="noStrike" spc="-1" dirty="0">
              <a:latin typeface="Arial"/>
            </a:endParaRPr>
          </a:p>
          <a:p>
            <a:pPr algn="r">
              <a:lnSpc>
                <a:spcPct val="90000"/>
              </a:lnSpc>
              <a:spcBef>
                <a:spcPts val="1001"/>
              </a:spcBef>
            </a:pPr>
            <a:r>
              <a:rPr lang="it-IT" sz="1800" b="1" strike="noStrike" spc="-1">
                <a:solidFill>
                  <a:srgbClr val="385623"/>
                </a:solidFill>
                <a:latin typeface="Copperplate Gothic Bold"/>
                <a:ea typeface="Copperplate Gothic Bold"/>
              </a:rPr>
              <a:t>						 </a:t>
            </a:r>
            <a:r>
              <a:rPr lang="it-IT" b="1" spc="-1">
                <a:solidFill>
                  <a:srgbClr val="385623"/>
                </a:solidFill>
                <a:latin typeface="Copperplate Gothic Bold"/>
                <a:ea typeface="Copperplate Gothic Bold"/>
              </a:rPr>
              <a:t>IV </a:t>
            </a:r>
            <a:r>
              <a:rPr lang="it-IT" sz="1800" b="1" strike="noStrike" spc="-1">
                <a:solidFill>
                  <a:srgbClr val="385623"/>
                </a:solidFill>
                <a:latin typeface="Copperplate Gothic Bold"/>
                <a:ea typeface="Copperplate Gothic Bold"/>
              </a:rPr>
              <a:t>B SA del Liceo “E. </a:t>
            </a:r>
            <a:r>
              <a:rPr lang="it-IT" sz="1800" b="1" strike="noStrike" spc="-1" dirty="0" err="1">
                <a:solidFill>
                  <a:srgbClr val="385623"/>
                </a:solidFill>
                <a:latin typeface="Copperplate Gothic Bold"/>
                <a:ea typeface="Copperplate Gothic Bold"/>
              </a:rPr>
              <a:t>Boggio</a:t>
            </a:r>
            <a:r>
              <a:rPr lang="it-IT" sz="1800" b="1" strike="noStrike" spc="-1" dirty="0">
                <a:solidFill>
                  <a:srgbClr val="385623"/>
                </a:solidFill>
                <a:latin typeface="Copperplate Gothic Bold"/>
                <a:ea typeface="Copperplate Gothic Bold"/>
              </a:rPr>
              <a:t> </a:t>
            </a:r>
            <a:r>
              <a:rPr lang="it-IT" sz="1800" b="1" strike="noStrike" spc="-1" dirty="0" err="1">
                <a:solidFill>
                  <a:srgbClr val="385623"/>
                </a:solidFill>
                <a:latin typeface="Copperplate Gothic Bold"/>
                <a:ea typeface="Copperplate Gothic Bold"/>
              </a:rPr>
              <a:t>Lera</a:t>
            </a:r>
            <a:r>
              <a:rPr lang="it-IT" sz="1800" b="1" strike="noStrike" spc="-1" dirty="0">
                <a:solidFill>
                  <a:srgbClr val="385623"/>
                </a:solidFill>
                <a:latin typeface="Copperplate Gothic Bold"/>
                <a:ea typeface="Copperplate Gothic Bold"/>
              </a:rPr>
              <a:t>”</a:t>
            </a:r>
            <a:endParaRPr lang="it-IT" sz="1800" b="0" strike="noStrike" spc="-1" dirty="0">
              <a:latin typeface="Arial"/>
            </a:endParaRPr>
          </a:p>
          <a:p>
            <a:pPr algn="r">
              <a:lnSpc>
                <a:spcPct val="90000"/>
              </a:lnSpc>
              <a:spcBef>
                <a:spcPts val="1001"/>
              </a:spcBef>
            </a:pPr>
            <a:r>
              <a:rPr lang="it-IT" sz="1800" b="1" strike="noStrike" spc="-1" dirty="0">
                <a:solidFill>
                  <a:srgbClr val="385623"/>
                </a:solidFill>
                <a:latin typeface="Copperplate Gothic Bold"/>
                <a:ea typeface="Copperplate Gothic Bold"/>
              </a:rPr>
              <a:t>						 IV B del Liceo Classico “N. Spedalieri”</a:t>
            </a:r>
            <a:endParaRPr lang="it-IT" sz="1800" b="0" strike="noStrike" spc="-1" dirty="0">
              <a:latin typeface="Arial"/>
            </a:endParaRPr>
          </a:p>
          <a:p>
            <a:pPr algn="r">
              <a:lnSpc>
                <a:spcPct val="90000"/>
              </a:lnSpc>
              <a:spcBef>
                <a:spcPts val="1001"/>
              </a:spcBef>
            </a:pPr>
            <a:r>
              <a:rPr lang="it-IT" sz="1800" b="1" strike="noStrike" spc="-1" dirty="0">
                <a:solidFill>
                  <a:srgbClr val="385623"/>
                </a:solidFill>
                <a:latin typeface="Copperplate Gothic Bold"/>
                <a:ea typeface="Copperplate Gothic Bold"/>
              </a:rPr>
              <a:t>										di Catania</a:t>
            </a:r>
            <a:endParaRPr lang="it-IT" sz="1800" b="0" strike="noStrike" spc="-1" dirty="0">
              <a:latin typeface="Arial"/>
            </a:endParaRPr>
          </a:p>
          <a:p>
            <a:pPr algn="r">
              <a:lnSpc>
                <a:spcPct val="90000"/>
              </a:lnSpc>
              <a:spcBef>
                <a:spcPts val="1001"/>
              </a:spcBef>
            </a:pPr>
            <a:endParaRPr lang="it-IT" sz="1800" b="0" strike="noStrike" spc="-1" dirty="0">
              <a:latin typeface="Arial"/>
            </a:endParaRPr>
          </a:p>
          <a:p>
            <a:pPr algn="r">
              <a:lnSpc>
                <a:spcPct val="90000"/>
              </a:lnSpc>
              <a:spcBef>
                <a:spcPts val="1001"/>
              </a:spcBef>
            </a:pPr>
            <a:r>
              <a:rPr lang="it-IT" sz="2400" b="1" i="1" strike="noStrike" spc="-1" dirty="0">
                <a:solidFill>
                  <a:srgbClr val="385623"/>
                </a:solidFill>
                <a:latin typeface="Copperplate Gothic Bold"/>
                <a:ea typeface="Copperplate Gothic Bold"/>
              </a:rPr>
              <a:t>INTERVIENE</a:t>
            </a:r>
            <a:endParaRPr lang="it-IT" sz="2400" b="0" strike="noStrike" spc="-1" dirty="0">
              <a:latin typeface="Arial"/>
            </a:endParaRPr>
          </a:p>
          <a:p>
            <a:pPr algn="r">
              <a:lnSpc>
                <a:spcPct val="90000"/>
              </a:lnSpc>
              <a:spcBef>
                <a:spcPts val="1001"/>
              </a:spcBef>
            </a:pPr>
            <a:r>
              <a:rPr lang="it-IT" sz="2600" b="1" strike="noStrike" spc="-1" dirty="0">
                <a:solidFill>
                  <a:srgbClr val="385623"/>
                </a:solidFill>
                <a:latin typeface="Copperplate Gothic Bold"/>
                <a:ea typeface="Copperplate Gothic Bold"/>
              </a:rPr>
              <a:t> il </a:t>
            </a:r>
            <a:r>
              <a:rPr lang="it-IT" sz="2800" b="1" strike="noStrike" spc="-1" dirty="0">
                <a:solidFill>
                  <a:srgbClr val="385623"/>
                </a:solidFill>
                <a:latin typeface="Copperplate Gothic Bold"/>
                <a:ea typeface="Copperplate Gothic Bold"/>
              </a:rPr>
              <a:t>Direttore </a:t>
            </a:r>
            <a:r>
              <a:rPr lang="it-IT" sz="2600" b="1" strike="noStrike" spc="-1" dirty="0">
                <a:solidFill>
                  <a:srgbClr val="385623"/>
                </a:solidFill>
                <a:latin typeface="Copperplate Gothic Bold"/>
                <a:ea typeface="Copperplate Gothic Bold"/>
              </a:rPr>
              <a:t>de</a:t>
            </a:r>
            <a:r>
              <a:rPr lang="it-IT" sz="2800" b="1" strike="noStrike" spc="-1" dirty="0">
                <a:solidFill>
                  <a:srgbClr val="385623"/>
                </a:solidFill>
                <a:latin typeface="Copperplate Gothic Bold"/>
                <a:ea typeface="Copperplate Gothic Bold"/>
              </a:rPr>
              <a:t> “</a:t>
            </a:r>
            <a:r>
              <a:rPr lang="it-IT" sz="2800" b="1" i="1" strike="noStrike" spc="-1" dirty="0">
                <a:solidFill>
                  <a:srgbClr val="385623"/>
                </a:solidFill>
                <a:latin typeface="Copperplate Gothic Bold"/>
                <a:ea typeface="Copperplate Gothic Bold"/>
              </a:rPr>
              <a:t>Il Pensiero Mazziniano</a:t>
            </a:r>
            <a:r>
              <a:rPr lang="it-IT" sz="2800" b="1" strike="noStrike" spc="-1" dirty="0">
                <a:solidFill>
                  <a:srgbClr val="385623"/>
                </a:solidFill>
                <a:latin typeface="Copperplate Gothic Bold"/>
                <a:ea typeface="Copperplate Gothic Bold"/>
              </a:rPr>
              <a:t>” Pietro Caruso</a:t>
            </a:r>
            <a:endParaRPr lang="it-IT" sz="2800" b="0" strike="noStrike" spc="-1" dirty="0">
              <a:latin typeface="Arial"/>
            </a:endParaRPr>
          </a:p>
          <a:p>
            <a:pPr algn="r">
              <a:lnSpc>
                <a:spcPct val="90000"/>
              </a:lnSpc>
              <a:spcBef>
                <a:spcPts val="1001"/>
              </a:spcBef>
            </a:pPr>
            <a:r>
              <a:rPr lang="it-IT" sz="1600" b="1" strike="noStrike" spc="-1" dirty="0">
                <a:solidFill>
                  <a:srgbClr val="385623"/>
                </a:solidFill>
                <a:latin typeface="Copperplate Gothic Bold"/>
                <a:ea typeface="Copperplate Gothic Bold"/>
              </a:rPr>
              <a:t>in collaborazione con</a:t>
            </a:r>
            <a:r>
              <a:rPr lang="it-IT" sz="1800" b="1" strike="noStrike" spc="-1" dirty="0">
                <a:solidFill>
                  <a:srgbClr val="385623"/>
                </a:solidFill>
                <a:latin typeface="Copperplate Gothic Bold"/>
                <a:ea typeface="Copperplate Gothic Bold"/>
              </a:rPr>
              <a:t> </a:t>
            </a:r>
            <a:r>
              <a:rPr lang="it-IT" sz="1600" b="1" strike="noStrike" spc="-1" dirty="0">
                <a:solidFill>
                  <a:srgbClr val="385623"/>
                </a:solidFill>
                <a:latin typeface="Copperplate Gothic Bold"/>
                <a:ea typeface="Copperplate Gothic Bold"/>
              </a:rPr>
              <a:t>la</a:t>
            </a:r>
            <a:r>
              <a:rPr lang="it-IT" sz="1800" b="1" strike="noStrike" spc="-1" dirty="0">
                <a:solidFill>
                  <a:srgbClr val="385623"/>
                </a:solidFill>
                <a:latin typeface="Copperplate Gothic Bold"/>
                <a:ea typeface="Copperplate Gothic Bold"/>
              </a:rPr>
              <a:t> sezione di Catania </a:t>
            </a:r>
            <a:r>
              <a:rPr lang="it-IT" sz="1600" b="1" strike="noStrike" spc="-1" dirty="0">
                <a:solidFill>
                  <a:srgbClr val="385623"/>
                </a:solidFill>
                <a:latin typeface="Copperplate Gothic Bold"/>
                <a:ea typeface="Copperplate Gothic Bold"/>
              </a:rPr>
              <a:t>dell</a:t>
            </a:r>
            <a:r>
              <a:rPr lang="it-IT" sz="1800" b="1" strike="noStrike" spc="-1" dirty="0">
                <a:solidFill>
                  <a:srgbClr val="385623"/>
                </a:solidFill>
                <a:latin typeface="Copperplate Gothic Bold"/>
                <a:ea typeface="Copperplate Gothic Bold"/>
              </a:rPr>
              <a:t>‘Associazione Mazziniana Italiana</a:t>
            </a:r>
            <a:endParaRPr lang="it-IT" sz="1800" b="0" strike="noStrike" spc="-1" dirty="0">
              <a:latin typeface="Arial"/>
            </a:endParaRPr>
          </a:p>
          <a:p>
            <a:pPr algn="r">
              <a:lnSpc>
                <a:spcPct val="90000"/>
              </a:lnSpc>
              <a:spcBef>
                <a:spcPts val="1001"/>
              </a:spcBef>
            </a:pPr>
            <a:r>
              <a:rPr lang="it-IT" sz="1800" b="1" strike="noStrike" spc="-1" dirty="0">
                <a:solidFill>
                  <a:srgbClr val="385623"/>
                </a:solidFill>
                <a:latin typeface="Copperplate Gothic Bold"/>
                <a:ea typeface="Copperplate Gothic Bold"/>
              </a:rPr>
              <a:t>21 aprile  2021 ore 8.30 -11</a:t>
            </a:r>
            <a:endParaRPr lang="it-IT" sz="1800" b="0" strike="noStrike" spc="-1" dirty="0">
              <a:latin typeface="Arial"/>
            </a:endParaRPr>
          </a:p>
          <a:p>
            <a:pPr algn="r">
              <a:lnSpc>
                <a:spcPct val="90000"/>
              </a:lnSpc>
              <a:spcBef>
                <a:spcPts val="1001"/>
              </a:spcBef>
            </a:pPr>
            <a:r>
              <a:rPr lang="it-IT" sz="1800" b="1" strike="noStrike" spc="-1" dirty="0">
                <a:solidFill>
                  <a:srgbClr val="385623"/>
                </a:solidFill>
                <a:latin typeface="Copperplate Gothic Bold"/>
                <a:ea typeface="Copperplate Gothic Bold"/>
              </a:rPr>
              <a:t> su Google suite</a:t>
            </a:r>
            <a:endParaRPr lang="it-IT" sz="1800" b="0" strike="noStrike" spc="-1" dirty="0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it-IT" sz="1800" b="0" strike="noStrike" spc="-1" dirty="0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it-IT" sz="18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1643</TotalTime>
  <Words>105</Words>
  <Application>Microsoft Macintosh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Copperplate Gothic Bold</vt:lpstr>
      <vt:lpstr>Symbol</vt:lpstr>
      <vt:lpstr>Wingdings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Perché  i Doveri  dell’Uomo di Mazzini?</dc:title>
  <dc:subject/>
  <dc:creator>Utente di Microsoft Office</dc:creator>
  <dc:description/>
  <cp:lastModifiedBy>Microsoft Office User</cp:lastModifiedBy>
  <cp:revision>13</cp:revision>
  <dcterms:created xsi:type="dcterms:W3CDTF">2021-03-19T11:53:35Z</dcterms:created>
  <dcterms:modified xsi:type="dcterms:W3CDTF">2021-04-19T16:13:24Z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15.0037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