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10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01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22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56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75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2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14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40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70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2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1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56D1-0216-4E76-9088-2F6BDCEE4D0C}" type="datetimeFigureOut">
              <a:rPr lang="it-IT" smtClean="0"/>
              <a:t>21/12/2017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E1-B29F-4603-BEC6-A5C01E4E36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04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7140">
            <a:off x="3832608" y="2778708"/>
            <a:ext cx="3179900" cy="223447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9833">
            <a:off x="2152992" y="3347012"/>
            <a:ext cx="2656508" cy="160836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190">
            <a:off x="6809284" y="3308165"/>
            <a:ext cx="2440736" cy="1632464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-2792627" y="1958100"/>
            <a:ext cx="15157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C00000"/>
                </a:solidFill>
              </a:rPr>
              <a:t>                  </a:t>
            </a:r>
            <a:r>
              <a:rPr lang="el-GR" sz="4000" dirty="0" smtClean="0">
                <a:solidFill>
                  <a:srgbClr val="C00000"/>
                </a:solidFill>
              </a:rPr>
              <a:t>ΑΠ</a:t>
            </a:r>
            <a:r>
              <a:rPr lang="it-IT" sz="4000" dirty="0" smtClean="0">
                <a:solidFill>
                  <a:srgbClr val="C00000"/>
                </a:solidFill>
              </a:rPr>
              <a:t>O THN </a:t>
            </a:r>
            <a:r>
              <a:rPr lang="el-GR" sz="4000" dirty="0" smtClean="0">
                <a:solidFill>
                  <a:srgbClr val="C00000"/>
                </a:solidFill>
              </a:rPr>
              <a:t>ΚΑΤ</a:t>
            </a:r>
            <a:r>
              <a:rPr lang="it-IT" sz="4000" dirty="0" smtClean="0">
                <a:solidFill>
                  <a:srgbClr val="C00000"/>
                </a:solidFill>
              </a:rPr>
              <a:t>A</a:t>
            </a:r>
            <a:r>
              <a:rPr lang="el-GR" sz="4000" dirty="0" smtClean="0">
                <a:solidFill>
                  <a:srgbClr val="C00000"/>
                </a:solidFill>
              </a:rPr>
              <a:t>ΝΙΑ Σ</a:t>
            </a:r>
            <a:r>
              <a:rPr lang="it-IT" sz="4000" dirty="0" smtClean="0">
                <a:solidFill>
                  <a:srgbClr val="C00000"/>
                </a:solidFill>
              </a:rPr>
              <a:t>THN </a:t>
            </a:r>
            <a:r>
              <a:rPr lang="el-GR" sz="4000" dirty="0" smtClean="0">
                <a:solidFill>
                  <a:srgbClr val="C00000"/>
                </a:solidFill>
              </a:rPr>
              <a:t>ΑΘ</a:t>
            </a:r>
            <a:r>
              <a:rPr lang="it-IT" sz="4000" dirty="0" smtClean="0">
                <a:solidFill>
                  <a:srgbClr val="C00000"/>
                </a:solidFill>
              </a:rPr>
              <a:t>H</a:t>
            </a:r>
            <a:r>
              <a:rPr lang="el-GR" sz="4000" dirty="0" smtClean="0">
                <a:solidFill>
                  <a:srgbClr val="C00000"/>
                </a:solidFill>
              </a:rPr>
              <a:t>ΝΑ</a:t>
            </a:r>
            <a:endParaRPr lang="it-IT" sz="4000" dirty="0">
              <a:solidFill>
                <a:srgbClr val="C0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092" y="314821"/>
            <a:ext cx="1805520" cy="1199943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38" y="314822"/>
            <a:ext cx="1507626" cy="1043277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1173017" y="5320151"/>
            <a:ext cx="94118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</a:t>
            </a:r>
            <a:r>
              <a:rPr lang="it-IT" i="1" dirty="0" smtClean="0"/>
              <a:t>Martedì 19 dicembre 2017 alle ore 11:30, il Liceo Classico “Nicola Spedalieri” e l’Istituto Alberghiero “Karol Wojtyla” di Catania, presso i locali di via </a:t>
            </a:r>
            <a:r>
              <a:rPr lang="it-IT" i="1" dirty="0" err="1" smtClean="0"/>
              <a:t>Lizio</a:t>
            </a:r>
            <a:r>
              <a:rPr lang="it-IT" i="1" dirty="0" smtClean="0"/>
              <a:t> Bruno,1 alla presenza delle Autorità istituzionali, docenti, studenti e genitori, hanno illustrato alla comunità cittadina il progetto didattico internazionale.</a:t>
            </a:r>
          </a:p>
          <a:p>
            <a:pPr algn="ctr"/>
            <a:r>
              <a:rPr lang="it-IT" b="1" dirty="0" smtClean="0"/>
              <a:t>Il ponte ininterrotto: Grecia e Sicilia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3578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348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pc</cp:lastModifiedBy>
  <cp:revision>5</cp:revision>
  <dcterms:created xsi:type="dcterms:W3CDTF">2017-12-20T09:26:19Z</dcterms:created>
  <dcterms:modified xsi:type="dcterms:W3CDTF">2017-12-21T09:27:30Z</dcterms:modified>
</cp:coreProperties>
</file>